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theme/theme7.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9.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0.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1.xml" ContentType="application/vnd.openxmlformats-officedocument.theme+xml"/>
  <Override PartName="/ppt/slideLayouts/slideLayout215.xml" ContentType="application/vnd.openxmlformats-officedocument.presentationml.slideLayout+xml"/>
  <Override PartName="/ppt/theme/theme12.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4"/>
    <p:sldMasterId id="2147484157" r:id="rId5"/>
    <p:sldMasterId id="2147484169" r:id="rId6"/>
    <p:sldMasterId id="2147484181" r:id="rId7"/>
    <p:sldMasterId id="2147483998" r:id="rId8"/>
    <p:sldMasterId id="2147484006" r:id="rId9"/>
    <p:sldMasterId id="2147483820" r:id="rId10"/>
    <p:sldMasterId id="2147484246" r:id="rId11"/>
    <p:sldMasterId id="2147484294" r:id="rId12"/>
    <p:sldMasterId id="2147484329" r:id="rId13"/>
    <p:sldMasterId id="2147484364" r:id="rId14"/>
    <p:sldMasterId id="2147484399" r:id="rId15"/>
    <p:sldMasterId id="2147484409" r:id="rId16"/>
  </p:sldMasterIdLst>
  <p:notesMasterIdLst>
    <p:notesMasterId r:id="rId83"/>
  </p:notesMasterIdLst>
  <p:handoutMasterIdLst>
    <p:handoutMasterId r:id="rId84"/>
  </p:handoutMasterIdLst>
  <p:sldIdLst>
    <p:sldId id="4068" r:id="rId17"/>
    <p:sldId id="8941" r:id="rId18"/>
    <p:sldId id="4101" r:id="rId19"/>
    <p:sldId id="2134804358" r:id="rId20"/>
    <p:sldId id="2134804364" r:id="rId21"/>
    <p:sldId id="4163" r:id="rId22"/>
    <p:sldId id="2134804346" r:id="rId23"/>
    <p:sldId id="2134804366" r:id="rId24"/>
    <p:sldId id="2134804377" r:id="rId25"/>
    <p:sldId id="2134804341" r:id="rId26"/>
    <p:sldId id="2134804380" r:id="rId27"/>
    <p:sldId id="4158" r:id="rId28"/>
    <p:sldId id="2134804382" r:id="rId29"/>
    <p:sldId id="2134804383" r:id="rId30"/>
    <p:sldId id="2134804379" r:id="rId31"/>
    <p:sldId id="2134804342" r:id="rId32"/>
    <p:sldId id="2134804343" r:id="rId33"/>
    <p:sldId id="2134804344" r:id="rId34"/>
    <p:sldId id="2134804345" r:id="rId35"/>
    <p:sldId id="2134804363" r:id="rId36"/>
    <p:sldId id="2134804349" r:id="rId37"/>
    <p:sldId id="2134804359" r:id="rId38"/>
    <p:sldId id="2134804356" r:id="rId39"/>
    <p:sldId id="2134804371" r:id="rId40"/>
    <p:sldId id="2134804351" r:id="rId41"/>
    <p:sldId id="2134804365" r:id="rId42"/>
    <p:sldId id="2134804368" r:id="rId43"/>
    <p:sldId id="2134804355" r:id="rId44"/>
    <p:sldId id="2134804354" r:id="rId45"/>
    <p:sldId id="2134804357" r:id="rId46"/>
    <p:sldId id="2134804367" r:id="rId47"/>
    <p:sldId id="2134804360" r:id="rId48"/>
    <p:sldId id="2134804352" r:id="rId49"/>
    <p:sldId id="2134804353" r:id="rId50"/>
    <p:sldId id="2134804361" r:id="rId51"/>
    <p:sldId id="2134804375" r:id="rId52"/>
    <p:sldId id="2134804372" r:id="rId53"/>
    <p:sldId id="2134804373" r:id="rId54"/>
    <p:sldId id="2134804374" r:id="rId55"/>
    <p:sldId id="2134804381" r:id="rId56"/>
    <p:sldId id="2134804362" r:id="rId57"/>
    <p:sldId id="1118" r:id="rId58"/>
    <p:sldId id="2076137191" r:id="rId59"/>
    <p:sldId id="4534" r:id="rId60"/>
    <p:sldId id="2134804370" r:id="rId61"/>
    <p:sldId id="2134804369" r:id="rId62"/>
    <p:sldId id="2134804376" r:id="rId63"/>
    <p:sldId id="4110" r:id="rId64"/>
    <p:sldId id="4113" r:id="rId65"/>
    <p:sldId id="4114" r:id="rId66"/>
    <p:sldId id="4115" r:id="rId67"/>
    <p:sldId id="4116" r:id="rId68"/>
    <p:sldId id="4117" r:id="rId69"/>
    <p:sldId id="4118" r:id="rId70"/>
    <p:sldId id="4119" r:id="rId71"/>
    <p:sldId id="4120" r:id="rId72"/>
    <p:sldId id="4121" r:id="rId73"/>
    <p:sldId id="4122" r:id="rId74"/>
    <p:sldId id="4123" r:id="rId75"/>
    <p:sldId id="4124" r:id="rId76"/>
    <p:sldId id="4125" r:id="rId77"/>
    <p:sldId id="4126" r:id="rId78"/>
    <p:sldId id="4127" r:id="rId79"/>
    <p:sldId id="4128" r:id="rId80"/>
    <p:sldId id="4129" r:id="rId81"/>
    <p:sldId id="2134804378" r:id="rId82"/>
  </p:sldIdLst>
  <p:sldSz cx="12192000" cy="6858000"/>
  <p:notesSz cx="6858000" cy="9144000"/>
  <p:custShowLst>
    <p:custShow name="DevOps-IntroOnly" id="0">
      <p:sldLst>
        <p:sld r:id="rId17"/>
        <p:sld r:id="rId28"/>
        <p:sld r:id="rId58"/>
      </p:sldLst>
    </p:custShow>
  </p:custShowLst>
  <p:custDataLst>
    <p:tags r:id="rId8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 Intro" id="{1A58B83F-24E1-4055-A34D-D4755231F2ED}">
          <p14:sldIdLst>
            <p14:sldId id="4068"/>
            <p14:sldId id="8941"/>
            <p14:sldId id="4101"/>
            <p14:sldId id="2134804358"/>
            <p14:sldId id="2134804364"/>
            <p14:sldId id="4163"/>
            <p14:sldId id="2134804346"/>
            <p14:sldId id="2134804366"/>
            <p14:sldId id="2134804377"/>
            <p14:sldId id="2134804341"/>
            <p14:sldId id="2134804380"/>
          </p14:sldIdLst>
        </p14:section>
        <p14:section name="#1 - What is DevOps" id="{7D63FD45-04EE-4AE8-AED7-4C0D86478D50}">
          <p14:sldIdLst>
            <p14:sldId id="4158"/>
            <p14:sldId id="2134804382"/>
            <p14:sldId id="2134804383"/>
            <p14:sldId id="2134804379"/>
            <p14:sldId id="2134804342"/>
            <p14:sldId id="2134804343"/>
            <p14:sldId id="2134804344"/>
            <p14:sldId id="2134804345"/>
            <p14:sldId id="2134804363"/>
            <p14:sldId id="2134804349"/>
            <p14:sldId id="2134804359"/>
            <p14:sldId id="2134804356"/>
            <p14:sldId id="2134804371"/>
            <p14:sldId id="2134804351"/>
            <p14:sldId id="2134804365"/>
            <p14:sldId id="2134804368"/>
          </p14:sldIdLst>
        </p14:section>
        <p14:section name="#2 - Why is DevOps" id="{773BD0B7-91D0-436B-BD52-C3CFB5EC68AD}">
          <p14:sldIdLst>
            <p14:sldId id="2134804355"/>
            <p14:sldId id="2134804354"/>
            <p14:sldId id="2134804357"/>
            <p14:sldId id="2134804367"/>
          </p14:sldIdLst>
        </p14:section>
        <p14:section name="#3 - People" id="{AE611EC6-2CD9-453F-B0DD-AC970CD5B650}">
          <p14:sldIdLst>
            <p14:sldId id="2134804360"/>
            <p14:sldId id="2134804352"/>
            <p14:sldId id="2134804353"/>
          </p14:sldIdLst>
        </p14:section>
        <p14:section name="#4 - Processes" id="{DB177E46-7F34-45D6-AF49-390202132347}">
          <p14:sldIdLst>
            <p14:sldId id="2134804361"/>
            <p14:sldId id="2134804375"/>
            <p14:sldId id="2134804372"/>
            <p14:sldId id="2134804373"/>
            <p14:sldId id="2134804374"/>
            <p14:sldId id="2134804381"/>
          </p14:sldIdLst>
        </p14:section>
        <p14:section name="#5 - Products" id="{043DCFAC-5D80-4A11-96D6-88D0F2B2CCC3}">
          <p14:sldIdLst>
            <p14:sldId id="2134804362"/>
            <p14:sldId id="1118"/>
            <p14:sldId id="2076137191"/>
            <p14:sldId id="4534"/>
            <p14:sldId id="2134804370"/>
          </p14:sldIdLst>
        </p14:section>
        <p14:section name="#6 - Hands-on Lab" id="{73951C86-9666-416A-BB95-EE1E3936DDEE}">
          <p14:sldIdLst>
            <p14:sldId id="2134804369"/>
            <p14:sldId id="2134804376"/>
            <p14:sldId id="4110"/>
            <p14:sldId id="4113"/>
            <p14:sldId id="4114"/>
            <p14:sldId id="4115"/>
            <p14:sldId id="4116"/>
            <p14:sldId id="4117"/>
            <p14:sldId id="4118"/>
            <p14:sldId id="4119"/>
            <p14:sldId id="4120"/>
            <p14:sldId id="4121"/>
            <p14:sldId id="4122"/>
            <p14:sldId id="4123"/>
            <p14:sldId id="4124"/>
            <p14:sldId id="4125"/>
            <p14:sldId id="4126"/>
            <p14:sldId id="4127"/>
            <p14:sldId id="4128"/>
            <p14:sldId id="4129"/>
          </p14:sldIdLst>
        </p14:section>
        <p14:section name="Appendix" id="{BA3A4D43-92D3-4C8B-A584-76749158EAE9}">
          <p14:sldIdLst>
            <p14:sldId id="2134804378"/>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guide id="3" pos="7238" userDrawn="1">
          <p15:clr>
            <a:srgbClr val="A4A3A4"/>
          </p15:clr>
        </p15:guide>
        <p15:guide id="4" pos="438" userDrawn="1">
          <p15:clr>
            <a:srgbClr val="A4A3A4"/>
          </p15:clr>
        </p15:guide>
        <p15:guide id="5" pos="506" userDrawn="1">
          <p15:clr>
            <a:srgbClr val="A4A3A4"/>
          </p15:clr>
        </p15:guide>
        <p15:guide id="6"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Alexsy" initials="CA" lastIdx="10" clrIdx="0">
    <p:extLst>
      <p:ext uri="{19B8F6BF-5375-455C-9EA6-DF929625EA0E}">
        <p15:presenceInfo xmlns:p15="http://schemas.microsoft.com/office/powerpoint/2012/main" userId="S::c.alexsy@novacapta.de::840a2013-bb9f-4d30-9506-58a0c84af55b" providerId="AD"/>
      </p:ext>
    </p:extLst>
  </p:cmAuthor>
  <p:cmAuthor id="2" name="Lukas Wölfinger" initials="LW" lastIdx="10" clrIdx="1">
    <p:extLst>
      <p:ext uri="{19B8F6BF-5375-455C-9EA6-DF929625EA0E}">
        <p15:presenceInfo xmlns:p15="http://schemas.microsoft.com/office/powerpoint/2012/main" userId="S::lukas.woelfinger@avanade.com::4c32b504-81eb-4580-93cc-b4a014a75b52" providerId="AD"/>
      </p:ext>
    </p:extLst>
  </p:cmAuthor>
  <p:cmAuthor id="3" name="Christian Buntrock" initials="CB" lastIdx="1" clrIdx="2">
    <p:extLst>
      <p:ext uri="{19B8F6BF-5375-455C-9EA6-DF929625EA0E}">
        <p15:presenceInfo xmlns:p15="http://schemas.microsoft.com/office/powerpoint/2012/main" userId="S::christian.buntrock@avanade.com::673491fd-ca00-4681-bd40-97ffab93510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A61C"/>
    <a:srgbClr val="F68358"/>
    <a:srgbClr val="333333"/>
    <a:srgbClr val="FF5800"/>
    <a:srgbClr val="4B912A"/>
    <a:srgbClr val="055082"/>
    <a:srgbClr val="9A9A9A"/>
    <a:srgbClr val="555555"/>
    <a:srgbClr val="606060"/>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AB3FB-F6CE-42FF-8FF7-758DC0C9DACA}" v="4223" dt="2021-07-28T00:06:02.4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159" autoAdjust="0"/>
  </p:normalViewPr>
  <p:slideViewPr>
    <p:cSldViewPr snapToGrid="0">
      <p:cViewPr varScale="1">
        <p:scale>
          <a:sx n="52" d="100"/>
          <a:sy n="52" d="100"/>
        </p:scale>
        <p:origin x="1204" y="40"/>
      </p:cViewPr>
      <p:guideLst>
        <p:guide orient="horz" pos="2183"/>
        <p:guide pos="3840"/>
        <p:guide pos="7238"/>
        <p:guide pos="438"/>
        <p:guide pos="506"/>
        <p:guide pos="717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handoutMaster" Target="handoutMasters/handoutMaster1.xml"/><Relationship Id="rId89" Type="http://schemas.openxmlformats.org/officeDocument/2006/relationships/theme" Target="theme/theme1.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2.xml"/><Relationship Id="rId90" Type="http://schemas.openxmlformats.org/officeDocument/2006/relationships/tableStyles" Target="tableStyles.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notesMaster" Target="notesMasters/notesMaster1.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7" Type="http://schemas.openxmlformats.org/officeDocument/2006/relationships/slideMaster" Target="slideMasters/slideMaster4.xml"/><Relationship Id="rId71" Type="http://schemas.openxmlformats.org/officeDocument/2006/relationships/slide" Target="slides/slide55.xml"/><Relationship Id="rId9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presProps" Target="presProps.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th Lemon" userId="db24c3f7-9a12-4f60-881d-a6a8a9af3368" providerId="ADAL" clId="{F3AAB3FB-F6CE-42FF-8FF7-758DC0C9DACA}"/>
    <pc:docChg chg="undo redo custSel addSld delSld modSld sldOrd addSection delSection modSection">
      <pc:chgData name="Keith Lemon" userId="db24c3f7-9a12-4f60-881d-a6a8a9af3368" providerId="ADAL" clId="{F3AAB3FB-F6CE-42FF-8FF7-758DC0C9DACA}" dt="2021-07-28T00:06:02.474" v="9510" actId="478"/>
      <pc:docMkLst>
        <pc:docMk/>
      </pc:docMkLst>
      <pc:sldChg chg="del mod modShow">
        <pc:chgData name="Keith Lemon" userId="db24c3f7-9a12-4f60-881d-a6a8a9af3368" providerId="ADAL" clId="{F3AAB3FB-F6CE-42FF-8FF7-758DC0C9DACA}" dt="2021-07-19T11:33:26.120" v="6993" actId="47"/>
        <pc:sldMkLst>
          <pc:docMk/>
          <pc:sldMk cId="2563134275" sldId="278"/>
        </pc:sldMkLst>
      </pc:sldChg>
      <pc:sldChg chg="del mod modShow">
        <pc:chgData name="Keith Lemon" userId="db24c3f7-9a12-4f60-881d-a6a8a9af3368" providerId="ADAL" clId="{F3AAB3FB-F6CE-42FF-8FF7-758DC0C9DACA}" dt="2021-07-19T11:33:26.120" v="6993" actId="47"/>
        <pc:sldMkLst>
          <pc:docMk/>
          <pc:sldMk cId="14609580" sldId="300"/>
        </pc:sldMkLst>
      </pc:sldChg>
      <pc:sldChg chg="del mod modShow">
        <pc:chgData name="Keith Lemon" userId="db24c3f7-9a12-4f60-881d-a6a8a9af3368" providerId="ADAL" clId="{F3AAB3FB-F6CE-42FF-8FF7-758DC0C9DACA}" dt="2021-07-19T11:33:26.120" v="6993" actId="47"/>
        <pc:sldMkLst>
          <pc:docMk/>
          <pc:sldMk cId="2183000315" sldId="357"/>
        </pc:sldMkLst>
      </pc:sldChg>
      <pc:sldChg chg="del mod modShow">
        <pc:chgData name="Keith Lemon" userId="db24c3f7-9a12-4f60-881d-a6a8a9af3368" providerId="ADAL" clId="{F3AAB3FB-F6CE-42FF-8FF7-758DC0C9DACA}" dt="2021-07-19T11:33:26.120" v="6993" actId="47"/>
        <pc:sldMkLst>
          <pc:docMk/>
          <pc:sldMk cId="2551726196" sldId="360"/>
        </pc:sldMkLst>
      </pc:sldChg>
      <pc:sldChg chg="del mod modShow">
        <pc:chgData name="Keith Lemon" userId="db24c3f7-9a12-4f60-881d-a6a8a9af3368" providerId="ADAL" clId="{F3AAB3FB-F6CE-42FF-8FF7-758DC0C9DACA}" dt="2021-07-19T11:33:26.120" v="6993" actId="47"/>
        <pc:sldMkLst>
          <pc:docMk/>
          <pc:sldMk cId="323998484" sldId="366"/>
        </pc:sldMkLst>
      </pc:sldChg>
      <pc:sldChg chg="del mod modShow">
        <pc:chgData name="Keith Lemon" userId="db24c3f7-9a12-4f60-881d-a6a8a9af3368" providerId="ADAL" clId="{F3AAB3FB-F6CE-42FF-8FF7-758DC0C9DACA}" dt="2021-07-19T11:33:26.120" v="6993" actId="47"/>
        <pc:sldMkLst>
          <pc:docMk/>
          <pc:sldMk cId="1484632787" sldId="379"/>
        </pc:sldMkLst>
      </pc:sldChg>
      <pc:sldChg chg="del mod modShow">
        <pc:chgData name="Keith Lemon" userId="db24c3f7-9a12-4f60-881d-a6a8a9af3368" providerId="ADAL" clId="{F3AAB3FB-F6CE-42FF-8FF7-758DC0C9DACA}" dt="2021-07-19T11:33:26.120" v="6993" actId="47"/>
        <pc:sldMkLst>
          <pc:docMk/>
          <pc:sldMk cId="2528027506" sldId="540"/>
        </pc:sldMkLst>
      </pc:sldChg>
      <pc:sldChg chg="del mod modShow">
        <pc:chgData name="Keith Lemon" userId="db24c3f7-9a12-4f60-881d-a6a8a9af3368" providerId="ADAL" clId="{F3AAB3FB-F6CE-42FF-8FF7-758DC0C9DACA}" dt="2021-07-19T11:33:26.120" v="6993" actId="47"/>
        <pc:sldMkLst>
          <pc:docMk/>
          <pc:sldMk cId="452880613" sldId="546"/>
        </pc:sldMkLst>
      </pc:sldChg>
      <pc:sldChg chg="del mod modShow">
        <pc:chgData name="Keith Lemon" userId="db24c3f7-9a12-4f60-881d-a6a8a9af3368" providerId="ADAL" clId="{F3AAB3FB-F6CE-42FF-8FF7-758DC0C9DACA}" dt="2021-07-19T11:33:26.120" v="6993" actId="47"/>
        <pc:sldMkLst>
          <pc:docMk/>
          <pc:sldMk cId="2832566289" sldId="552"/>
        </pc:sldMkLst>
      </pc:sldChg>
      <pc:sldChg chg="del mod modShow">
        <pc:chgData name="Keith Lemon" userId="db24c3f7-9a12-4f60-881d-a6a8a9af3368" providerId="ADAL" clId="{F3AAB3FB-F6CE-42FF-8FF7-758DC0C9DACA}" dt="2021-07-19T11:33:26.120" v="6993" actId="47"/>
        <pc:sldMkLst>
          <pc:docMk/>
          <pc:sldMk cId="2590841800" sldId="582"/>
        </pc:sldMkLst>
      </pc:sldChg>
      <pc:sldChg chg="del mod modShow">
        <pc:chgData name="Keith Lemon" userId="db24c3f7-9a12-4f60-881d-a6a8a9af3368" providerId="ADAL" clId="{F3AAB3FB-F6CE-42FF-8FF7-758DC0C9DACA}" dt="2021-07-19T11:33:26.120" v="6993" actId="47"/>
        <pc:sldMkLst>
          <pc:docMk/>
          <pc:sldMk cId="1365178096" sldId="585"/>
        </pc:sldMkLst>
      </pc:sldChg>
      <pc:sldChg chg="del mod modShow">
        <pc:chgData name="Keith Lemon" userId="db24c3f7-9a12-4f60-881d-a6a8a9af3368" providerId="ADAL" clId="{F3AAB3FB-F6CE-42FF-8FF7-758DC0C9DACA}" dt="2021-07-19T11:33:26.120" v="6993" actId="47"/>
        <pc:sldMkLst>
          <pc:docMk/>
          <pc:sldMk cId="249153240" sldId="588"/>
        </pc:sldMkLst>
      </pc:sldChg>
      <pc:sldChg chg="del mod modShow">
        <pc:chgData name="Keith Lemon" userId="db24c3f7-9a12-4f60-881d-a6a8a9af3368" providerId="ADAL" clId="{F3AAB3FB-F6CE-42FF-8FF7-758DC0C9DACA}" dt="2021-07-19T11:33:26.120" v="6993" actId="47"/>
        <pc:sldMkLst>
          <pc:docMk/>
          <pc:sldMk cId="2831542822" sldId="669"/>
        </pc:sldMkLst>
      </pc:sldChg>
      <pc:sldChg chg="del mod modShow">
        <pc:chgData name="Keith Lemon" userId="db24c3f7-9a12-4f60-881d-a6a8a9af3368" providerId="ADAL" clId="{F3AAB3FB-F6CE-42FF-8FF7-758DC0C9DACA}" dt="2021-07-19T11:33:26.120" v="6993" actId="47"/>
        <pc:sldMkLst>
          <pc:docMk/>
          <pc:sldMk cId="2643460139" sldId="714"/>
        </pc:sldMkLst>
      </pc:sldChg>
      <pc:sldChg chg="del mod modShow">
        <pc:chgData name="Keith Lemon" userId="db24c3f7-9a12-4f60-881d-a6a8a9af3368" providerId="ADAL" clId="{F3AAB3FB-F6CE-42FF-8FF7-758DC0C9DACA}" dt="2021-07-19T11:33:26.120" v="6993" actId="47"/>
        <pc:sldMkLst>
          <pc:docMk/>
          <pc:sldMk cId="1929634789" sldId="717"/>
        </pc:sldMkLst>
      </pc:sldChg>
      <pc:sldChg chg="del mod modShow">
        <pc:chgData name="Keith Lemon" userId="db24c3f7-9a12-4f60-881d-a6a8a9af3368" providerId="ADAL" clId="{F3AAB3FB-F6CE-42FF-8FF7-758DC0C9DACA}" dt="2021-07-19T11:33:26.120" v="6993" actId="47"/>
        <pc:sldMkLst>
          <pc:docMk/>
          <pc:sldMk cId="2223347612" sldId="1047"/>
        </pc:sldMkLst>
      </pc:sldChg>
      <pc:sldChg chg="modSp add">
        <pc:chgData name="Keith Lemon" userId="db24c3f7-9a12-4f60-881d-a6a8a9af3368" providerId="ADAL" clId="{F3AAB3FB-F6CE-42FF-8FF7-758DC0C9DACA}" dt="2021-07-19T09:22:12.648" v="5723"/>
        <pc:sldMkLst>
          <pc:docMk/>
          <pc:sldMk cId="1411188727" sldId="1118"/>
        </pc:sldMkLst>
        <pc:spChg chg="mod">
          <ac:chgData name="Keith Lemon" userId="db24c3f7-9a12-4f60-881d-a6a8a9af3368" providerId="ADAL" clId="{F3AAB3FB-F6CE-42FF-8FF7-758DC0C9DACA}" dt="2021-07-19T09:22:12.648" v="5723"/>
          <ac:spMkLst>
            <pc:docMk/>
            <pc:sldMk cId="1411188727" sldId="1118"/>
            <ac:spMk id="3" creationId="{B5586DAE-B8EF-4FEF-82FA-0EA5D3D3F61B}"/>
          </ac:spMkLst>
        </pc:spChg>
      </pc:sldChg>
      <pc:sldChg chg="addSp modSp del modAnim">
        <pc:chgData name="Keith Lemon" userId="db24c3f7-9a12-4f60-881d-a6a8a9af3368" providerId="ADAL" clId="{F3AAB3FB-F6CE-42FF-8FF7-758DC0C9DACA}" dt="2021-07-19T09:22:08.985" v="5722" actId="2696"/>
        <pc:sldMkLst>
          <pc:docMk/>
          <pc:sldMk cId="1743266993" sldId="1118"/>
        </pc:sldMkLst>
        <pc:spChg chg="mod">
          <ac:chgData name="Keith Lemon" userId="db24c3f7-9a12-4f60-881d-a6a8a9af3368" providerId="ADAL" clId="{F3AAB3FB-F6CE-42FF-8FF7-758DC0C9DACA}" dt="2021-07-16T21:40:54.804" v="1589" actId="1076"/>
          <ac:spMkLst>
            <pc:docMk/>
            <pc:sldMk cId="1743266993" sldId="1118"/>
            <ac:spMk id="20" creationId="{32E2BB32-F0D6-4F7E-A244-0E638A076ABE}"/>
          </ac:spMkLst>
        </pc:spChg>
        <pc:spChg chg="mod">
          <ac:chgData name="Keith Lemon" userId="db24c3f7-9a12-4f60-881d-a6a8a9af3368" providerId="ADAL" clId="{F3AAB3FB-F6CE-42FF-8FF7-758DC0C9DACA}" dt="2021-07-16T21:40:54.804" v="1589" actId="1076"/>
          <ac:spMkLst>
            <pc:docMk/>
            <pc:sldMk cId="1743266993" sldId="1118"/>
            <ac:spMk id="21" creationId="{CFA81FF3-D8FC-4B07-82E5-316DF1D633F9}"/>
          </ac:spMkLst>
        </pc:spChg>
        <pc:spChg chg="mod">
          <ac:chgData name="Keith Lemon" userId="db24c3f7-9a12-4f60-881d-a6a8a9af3368" providerId="ADAL" clId="{F3AAB3FB-F6CE-42FF-8FF7-758DC0C9DACA}" dt="2021-07-16T21:40:54.804" v="1589" actId="1076"/>
          <ac:spMkLst>
            <pc:docMk/>
            <pc:sldMk cId="1743266993" sldId="1118"/>
            <ac:spMk id="22" creationId="{07A196E0-A6EB-4412-B001-9765666B6617}"/>
          </ac:spMkLst>
        </pc:spChg>
        <pc:spChg chg="mod">
          <ac:chgData name="Keith Lemon" userId="db24c3f7-9a12-4f60-881d-a6a8a9af3368" providerId="ADAL" clId="{F3AAB3FB-F6CE-42FF-8FF7-758DC0C9DACA}" dt="2021-07-16T21:40:54.804" v="1589" actId="1076"/>
          <ac:spMkLst>
            <pc:docMk/>
            <pc:sldMk cId="1743266993" sldId="1118"/>
            <ac:spMk id="23" creationId="{65B2FB98-7EFB-43A2-B92C-CF5B33AA159B}"/>
          </ac:spMkLst>
        </pc:spChg>
        <pc:spChg chg="mod">
          <ac:chgData name="Keith Lemon" userId="db24c3f7-9a12-4f60-881d-a6a8a9af3368" providerId="ADAL" clId="{F3AAB3FB-F6CE-42FF-8FF7-758DC0C9DACA}" dt="2021-07-16T21:40:54.804" v="1589" actId="1076"/>
          <ac:spMkLst>
            <pc:docMk/>
            <pc:sldMk cId="1743266993" sldId="1118"/>
            <ac:spMk id="24" creationId="{1D912410-1097-4404-B211-595C93C1624F}"/>
          </ac:spMkLst>
        </pc:spChg>
        <pc:spChg chg="mod">
          <ac:chgData name="Keith Lemon" userId="db24c3f7-9a12-4f60-881d-a6a8a9af3368" providerId="ADAL" clId="{F3AAB3FB-F6CE-42FF-8FF7-758DC0C9DACA}" dt="2021-07-16T21:40:54.804" v="1589" actId="1076"/>
          <ac:spMkLst>
            <pc:docMk/>
            <pc:sldMk cId="1743266993" sldId="1118"/>
            <ac:spMk id="25" creationId="{8F07E5E1-C0E8-4723-8DAC-F743760EE1A5}"/>
          </ac:spMkLst>
        </pc:spChg>
        <pc:spChg chg="mod">
          <ac:chgData name="Keith Lemon" userId="db24c3f7-9a12-4f60-881d-a6a8a9af3368" providerId="ADAL" clId="{F3AAB3FB-F6CE-42FF-8FF7-758DC0C9DACA}" dt="2021-07-16T21:40:54.804" v="1589" actId="1076"/>
          <ac:spMkLst>
            <pc:docMk/>
            <pc:sldMk cId="1743266993" sldId="1118"/>
            <ac:spMk id="26" creationId="{DB96ECE8-369D-4F3F-BB68-EDED9C519891}"/>
          </ac:spMkLst>
        </pc:spChg>
        <pc:spChg chg="mod">
          <ac:chgData name="Keith Lemon" userId="db24c3f7-9a12-4f60-881d-a6a8a9af3368" providerId="ADAL" clId="{F3AAB3FB-F6CE-42FF-8FF7-758DC0C9DACA}" dt="2021-07-16T21:40:54.804" v="1589" actId="1076"/>
          <ac:spMkLst>
            <pc:docMk/>
            <pc:sldMk cId="1743266993" sldId="1118"/>
            <ac:spMk id="27" creationId="{F266371C-8C30-4C14-8726-16F424913E05}"/>
          </ac:spMkLst>
        </pc:spChg>
        <pc:spChg chg="mod">
          <ac:chgData name="Keith Lemon" userId="db24c3f7-9a12-4f60-881d-a6a8a9af3368" providerId="ADAL" clId="{F3AAB3FB-F6CE-42FF-8FF7-758DC0C9DACA}" dt="2021-07-16T21:40:54.804" v="1589" actId="1076"/>
          <ac:spMkLst>
            <pc:docMk/>
            <pc:sldMk cId="1743266993" sldId="1118"/>
            <ac:spMk id="45" creationId="{3D95921D-2B3D-4A11-AB42-B38E1BB9FC58}"/>
          </ac:spMkLst>
        </pc:spChg>
        <pc:spChg chg="mod">
          <ac:chgData name="Keith Lemon" userId="db24c3f7-9a12-4f60-881d-a6a8a9af3368" providerId="ADAL" clId="{F3AAB3FB-F6CE-42FF-8FF7-758DC0C9DACA}" dt="2021-07-16T21:40:54.804" v="1589" actId="1076"/>
          <ac:spMkLst>
            <pc:docMk/>
            <pc:sldMk cId="1743266993" sldId="1118"/>
            <ac:spMk id="46" creationId="{E8A5BA3B-93C5-442F-82DB-6D1D7B8B6DA0}"/>
          </ac:spMkLst>
        </pc:spChg>
        <pc:spChg chg="mod">
          <ac:chgData name="Keith Lemon" userId="db24c3f7-9a12-4f60-881d-a6a8a9af3368" providerId="ADAL" clId="{F3AAB3FB-F6CE-42FF-8FF7-758DC0C9DACA}" dt="2021-07-16T21:40:54.804" v="1589" actId="1076"/>
          <ac:spMkLst>
            <pc:docMk/>
            <pc:sldMk cId="1743266993" sldId="1118"/>
            <ac:spMk id="47" creationId="{00F401DB-EB24-408B-8DBC-0DFC6547ECB6}"/>
          </ac:spMkLst>
        </pc:spChg>
        <pc:spChg chg="mod">
          <ac:chgData name="Keith Lemon" userId="db24c3f7-9a12-4f60-881d-a6a8a9af3368" providerId="ADAL" clId="{F3AAB3FB-F6CE-42FF-8FF7-758DC0C9DACA}" dt="2021-07-16T21:40:54.804" v="1589" actId="1076"/>
          <ac:spMkLst>
            <pc:docMk/>
            <pc:sldMk cId="1743266993" sldId="1118"/>
            <ac:spMk id="48" creationId="{087C7AE0-F0AA-4F2A-AC6D-A0E2DA0F5F20}"/>
          </ac:spMkLst>
        </pc:spChg>
        <pc:spChg chg="mod">
          <ac:chgData name="Keith Lemon" userId="db24c3f7-9a12-4f60-881d-a6a8a9af3368" providerId="ADAL" clId="{F3AAB3FB-F6CE-42FF-8FF7-758DC0C9DACA}" dt="2021-07-16T21:40:54.804" v="1589" actId="1076"/>
          <ac:spMkLst>
            <pc:docMk/>
            <pc:sldMk cId="1743266993" sldId="1118"/>
            <ac:spMk id="49" creationId="{3449D7D9-3276-4982-9C59-494D21A3D693}"/>
          </ac:spMkLst>
        </pc:spChg>
        <pc:spChg chg="mod">
          <ac:chgData name="Keith Lemon" userId="db24c3f7-9a12-4f60-881d-a6a8a9af3368" providerId="ADAL" clId="{F3AAB3FB-F6CE-42FF-8FF7-758DC0C9DACA}" dt="2021-07-16T21:40:54.804" v="1589" actId="1076"/>
          <ac:spMkLst>
            <pc:docMk/>
            <pc:sldMk cId="1743266993" sldId="1118"/>
            <ac:spMk id="50" creationId="{4F46EDE2-E920-45E0-85E6-4A054C30B336}"/>
          </ac:spMkLst>
        </pc:spChg>
        <pc:spChg chg="mod">
          <ac:chgData name="Keith Lemon" userId="db24c3f7-9a12-4f60-881d-a6a8a9af3368" providerId="ADAL" clId="{F3AAB3FB-F6CE-42FF-8FF7-758DC0C9DACA}" dt="2021-07-16T21:40:54.804" v="1589" actId="1076"/>
          <ac:spMkLst>
            <pc:docMk/>
            <pc:sldMk cId="1743266993" sldId="1118"/>
            <ac:spMk id="51" creationId="{48175A8C-6AA4-4B17-9BD3-3F13326BD5FF}"/>
          </ac:spMkLst>
        </pc:spChg>
        <pc:spChg chg="mod">
          <ac:chgData name="Keith Lemon" userId="db24c3f7-9a12-4f60-881d-a6a8a9af3368" providerId="ADAL" clId="{F3AAB3FB-F6CE-42FF-8FF7-758DC0C9DACA}" dt="2021-07-16T21:40:54.804" v="1589" actId="1076"/>
          <ac:spMkLst>
            <pc:docMk/>
            <pc:sldMk cId="1743266993" sldId="1118"/>
            <ac:spMk id="52" creationId="{D7BF3AFD-8327-4B67-9162-F053BE5A4094}"/>
          </ac:spMkLst>
        </pc:spChg>
        <pc:spChg chg="mod">
          <ac:chgData name="Keith Lemon" userId="db24c3f7-9a12-4f60-881d-a6a8a9af3368" providerId="ADAL" clId="{F3AAB3FB-F6CE-42FF-8FF7-758DC0C9DACA}" dt="2021-07-16T21:40:54.804" v="1589" actId="1076"/>
          <ac:spMkLst>
            <pc:docMk/>
            <pc:sldMk cId="1743266993" sldId="1118"/>
            <ac:spMk id="60" creationId="{22AD4A94-2C60-4737-B1D4-A81999C85AA8}"/>
          </ac:spMkLst>
        </pc:spChg>
        <pc:spChg chg="mod">
          <ac:chgData name="Keith Lemon" userId="db24c3f7-9a12-4f60-881d-a6a8a9af3368" providerId="ADAL" clId="{F3AAB3FB-F6CE-42FF-8FF7-758DC0C9DACA}" dt="2021-07-16T21:40:54.804" v="1589" actId="1076"/>
          <ac:spMkLst>
            <pc:docMk/>
            <pc:sldMk cId="1743266993" sldId="1118"/>
            <ac:spMk id="76" creationId="{964E5D0F-4E2D-4183-A6E1-6F7186E21FFF}"/>
          </ac:spMkLst>
        </pc:spChg>
        <pc:spChg chg="mod">
          <ac:chgData name="Keith Lemon" userId="db24c3f7-9a12-4f60-881d-a6a8a9af3368" providerId="ADAL" clId="{F3AAB3FB-F6CE-42FF-8FF7-758DC0C9DACA}" dt="2021-07-16T21:40:54.804" v="1589" actId="1076"/>
          <ac:spMkLst>
            <pc:docMk/>
            <pc:sldMk cId="1743266993" sldId="1118"/>
            <ac:spMk id="77" creationId="{B2C3ED44-E413-46AF-A6B0-D835AABED5B9}"/>
          </ac:spMkLst>
        </pc:spChg>
        <pc:spChg chg="mod">
          <ac:chgData name="Keith Lemon" userId="db24c3f7-9a12-4f60-881d-a6a8a9af3368" providerId="ADAL" clId="{F3AAB3FB-F6CE-42FF-8FF7-758DC0C9DACA}" dt="2021-07-16T21:40:54.804" v="1589" actId="1076"/>
          <ac:spMkLst>
            <pc:docMk/>
            <pc:sldMk cId="1743266993" sldId="1118"/>
            <ac:spMk id="82" creationId="{EB6AA212-CB0F-46C2-9953-220F70A6DC8E}"/>
          </ac:spMkLst>
        </pc:spChg>
        <pc:spChg chg="mod">
          <ac:chgData name="Keith Lemon" userId="db24c3f7-9a12-4f60-881d-a6a8a9af3368" providerId="ADAL" clId="{F3AAB3FB-F6CE-42FF-8FF7-758DC0C9DACA}" dt="2021-07-16T21:40:54.804" v="1589" actId="1076"/>
          <ac:spMkLst>
            <pc:docMk/>
            <pc:sldMk cId="1743266993" sldId="1118"/>
            <ac:spMk id="84" creationId="{FC6757C4-66D7-469B-96BB-4DEF086A37F7}"/>
          </ac:spMkLst>
        </pc:spChg>
        <pc:spChg chg="mod">
          <ac:chgData name="Keith Lemon" userId="db24c3f7-9a12-4f60-881d-a6a8a9af3368" providerId="ADAL" clId="{F3AAB3FB-F6CE-42FF-8FF7-758DC0C9DACA}" dt="2021-07-16T21:40:54.804" v="1589" actId="1076"/>
          <ac:spMkLst>
            <pc:docMk/>
            <pc:sldMk cId="1743266993" sldId="1118"/>
            <ac:spMk id="90" creationId="{703D7233-3B57-4EA7-8F43-9BBB0F0D85F0}"/>
          </ac:spMkLst>
        </pc:spChg>
        <pc:spChg chg="mod">
          <ac:chgData name="Keith Lemon" userId="db24c3f7-9a12-4f60-881d-a6a8a9af3368" providerId="ADAL" clId="{F3AAB3FB-F6CE-42FF-8FF7-758DC0C9DACA}" dt="2021-07-16T21:40:54.804" v="1589" actId="1076"/>
          <ac:spMkLst>
            <pc:docMk/>
            <pc:sldMk cId="1743266993" sldId="1118"/>
            <ac:spMk id="92" creationId="{6EBC8C3E-8C8D-4901-A7E6-47B9C1D0F636}"/>
          </ac:spMkLst>
        </pc:spChg>
        <pc:spChg chg="mod">
          <ac:chgData name="Keith Lemon" userId="db24c3f7-9a12-4f60-881d-a6a8a9af3368" providerId="ADAL" clId="{F3AAB3FB-F6CE-42FF-8FF7-758DC0C9DACA}" dt="2021-07-16T21:40:54.804" v="1589" actId="1076"/>
          <ac:spMkLst>
            <pc:docMk/>
            <pc:sldMk cId="1743266993" sldId="1118"/>
            <ac:spMk id="93" creationId="{803BA6C2-7785-4687-9750-12950116DD60}"/>
          </ac:spMkLst>
        </pc:spChg>
        <pc:spChg chg="mod">
          <ac:chgData name="Keith Lemon" userId="db24c3f7-9a12-4f60-881d-a6a8a9af3368" providerId="ADAL" clId="{F3AAB3FB-F6CE-42FF-8FF7-758DC0C9DACA}" dt="2021-07-16T21:40:54.804" v="1589" actId="1076"/>
          <ac:spMkLst>
            <pc:docMk/>
            <pc:sldMk cId="1743266993" sldId="1118"/>
            <ac:spMk id="94" creationId="{0FC31E49-6FFA-4863-8404-A97BA5858688}"/>
          </ac:spMkLst>
        </pc:spChg>
        <pc:spChg chg="mod">
          <ac:chgData name="Keith Lemon" userId="db24c3f7-9a12-4f60-881d-a6a8a9af3368" providerId="ADAL" clId="{F3AAB3FB-F6CE-42FF-8FF7-758DC0C9DACA}" dt="2021-07-16T21:40:54.804" v="1589" actId="1076"/>
          <ac:spMkLst>
            <pc:docMk/>
            <pc:sldMk cId="1743266993" sldId="1118"/>
            <ac:spMk id="95" creationId="{4AF22DE7-AD3E-492A-8274-95A0881BD3B0}"/>
          </ac:spMkLst>
        </pc:spChg>
        <pc:spChg chg="mod">
          <ac:chgData name="Keith Lemon" userId="db24c3f7-9a12-4f60-881d-a6a8a9af3368" providerId="ADAL" clId="{F3AAB3FB-F6CE-42FF-8FF7-758DC0C9DACA}" dt="2021-07-16T21:40:54.804" v="1589" actId="1076"/>
          <ac:spMkLst>
            <pc:docMk/>
            <pc:sldMk cId="1743266993" sldId="1118"/>
            <ac:spMk id="203" creationId="{583F2FE6-FB61-4830-9922-ABA02410FB03}"/>
          </ac:spMkLst>
        </pc:spChg>
        <pc:spChg chg="mod">
          <ac:chgData name="Keith Lemon" userId="db24c3f7-9a12-4f60-881d-a6a8a9af3368" providerId="ADAL" clId="{F3AAB3FB-F6CE-42FF-8FF7-758DC0C9DACA}" dt="2021-07-16T21:40:54.804" v="1589" actId="1076"/>
          <ac:spMkLst>
            <pc:docMk/>
            <pc:sldMk cId="1743266993" sldId="1118"/>
            <ac:spMk id="205" creationId="{FDF9FFCA-5315-4B9A-9865-645BB08FFF43}"/>
          </ac:spMkLst>
        </pc:spChg>
        <pc:spChg chg="mod">
          <ac:chgData name="Keith Lemon" userId="db24c3f7-9a12-4f60-881d-a6a8a9af3368" providerId="ADAL" clId="{F3AAB3FB-F6CE-42FF-8FF7-758DC0C9DACA}" dt="2021-07-16T21:40:54.804" v="1589" actId="1076"/>
          <ac:spMkLst>
            <pc:docMk/>
            <pc:sldMk cId="1743266993" sldId="1118"/>
            <ac:spMk id="207" creationId="{693DAA1B-8E2C-42B6-BD07-F803EDBE6062}"/>
          </ac:spMkLst>
        </pc:spChg>
        <pc:spChg chg="mod">
          <ac:chgData name="Keith Lemon" userId="db24c3f7-9a12-4f60-881d-a6a8a9af3368" providerId="ADAL" clId="{F3AAB3FB-F6CE-42FF-8FF7-758DC0C9DACA}" dt="2021-07-16T21:40:54.804" v="1589" actId="1076"/>
          <ac:spMkLst>
            <pc:docMk/>
            <pc:sldMk cId="1743266993" sldId="1118"/>
            <ac:spMk id="209" creationId="{3CE879D8-93C9-42AF-8FBC-9DBFEF8116E5}"/>
          </ac:spMkLst>
        </pc:spChg>
        <pc:spChg chg="mod">
          <ac:chgData name="Keith Lemon" userId="db24c3f7-9a12-4f60-881d-a6a8a9af3368" providerId="ADAL" clId="{F3AAB3FB-F6CE-42FF-8FF7-758DC0C9DACA}" dt="2021-07-16T21:40:54.804" v="1589" actId="1076"/>
          <ac:spMkLst>
            <pc:docMk/>
            <pc:sldMk cId="1743266993" sldId="1118"/>
            <ac:spMk id="213" creationId="{C2618E14-DD76-4394-8043-A402DB7075AF}"/>
          </ac:spMkLst>
        </pc:spChg>
        <pc:spChg chg="mod">
          <ac:chgData name="Keith Lemon" userId="db24c3f7-9a12-4f60-881d-a6a8a9af3368" providerId="ADAL" clId="{F3AAB3FB-F6CE-42FF-8FF7-758DC0C9DACA}" dt="2021-07-16T21:40:54.804" v="1589" actId="1076"/>
          <ac:spMkLst>
            <pc:docMk/>
            <pc:sldMk cId="1743266993" sldId="1118"/>
            <ac:spMk id="215" creationId="{5D7DC61A-E91E-437F-B01E-740C585E03E7}"/>
          </ac:spMkLst>
        </pc:spChg>
        <pc:spChg chg="mod">
          <ac:chgData name="Keith Lemon" userId="db24c3f7-9a12-4f60-881d-a6a8a9af3368" providerId="ADAL" clId="{F3AAB3FB-F6CE-42FF-8FF7-758DC0C9DACA}" dt="2021-07-16T21:40:54.804" v="1589" actId="1076"/>
          <ac:spMkLst>
            <pc:docMk/>
            <pc:sldMk cId="1743266993" sldId="1118"/>
            <ac:spMk id="216" creationId="{E2056542-B2A4-48C7-BE11-E484AEBEB6DD}"/>
          </ac:spMkLst>
        </pc:spChg>
        <pc:spChg chg="mod">
          <ac:chgData name="Keith Lemon" userId="db24c3f7-9a12-4f60-881d-a6a8a9af3368" providerId="ADAL" clId="{F3AAB3FB-F6CE-42FF-8FF7-758DC0C9DACA}" dt="2021-07-16T21:40:54.804" v="1589" actId="1076"/>
          <ac:spMkLst>
            <pc:docMk/>
            <pc:sldMk cId="1743266993" sldId="1118"/>
            <ac:spMk id="219" creationId="{FB6047DE-FD2D-4D4A-8598-35EA610A8FF5}"/>
          </ac:spMkLst>
        </pc:spChg>
        <pc:spChg chg="mod">
          <ac:chgData name="Keith Lemon" userId="db24c3f7-9a12-4f60-881d-a6a8a9af3368" providerId="ADAL" clId="{F3AAB3FB-F6CE-42FF-8FF7-758DC0C9DACA}" dt="2021-07-16T21:40:54.804" v="1589" actId="1076"/>
          <ac:spMkLst>
            <pc:docMk/>
            <pc:sldMk cId="1743266993" sldId="1118"/>
            <ac:spMk id="222" creationId="{FB5213FB-A39A-4D00-BA01-B153EFEAE1FE}"/>
          </ac:spMkLst>
        </pc:spChg>
        <pc:spChg chg="mod">
          <ac:chgData name="Keith Lemon" userId="db24c3f7-9a12-4f60-881d-a6a8a9af3368" providerId="ADAL" clId="{F3AAB3FB-F6CE-42FF-8FF7-758DC0C9DACA}" dt="2021-07-16T21:40:54.804" v="1589" actId="1076"/>
          <ac:spMkLst>
            <pc:docMk/>
            <pc:sldMk cId="1743266993" sldId="1118"/>
            <ac:spMk id="225" creationId="{62476161-4CF8-4B10-9E83-02E7521D670E}"/>
          </ac:spMkLst>
        </pc:spChg>
        <pc:spChg chg="mod">
          <ac:chgData name="Keith Lemon" userId="db24c3f7-9a12-4f60-881d-a6a8a9af3368" providerId="ADAL" clId="{F3AAB3FB-F6CE-42FF-8FF7-758DC0C9DACA}" dt="2021-07-16T21:40:54.804" v="1589" actId="1076"/>
          <ac:spMkLst>
            <pc:docMk/>
            <pc:sldMk cId="1743266993" sldId="1118"/>
            <ac:spMk id="229" creationId="{8C392D1C-B842-48B3-AC63-46580393D492}"/>
          </ac:spMkLst>
        </pc:spChg>
        <pc:spChg chg="mod">
          <ac:chgData name="Keith Lemon" userId="db24c3f7-9a12-4f60-881d-a6a8a9af3368" providerId="ADAL" clId="{F3AAB3FB-F6CE-42FF-8FF7-758DC0C9DACA}" dt="2021-07-16T21:40:54.804" v="1589" actId="1076"/>
          <ac:spMkLst>
            <pc:docMk/>
            <pc:sldMk cId="1743266993" sldId="1118"/>
            <ac:spMk id="231" creationId="{88C78AE0-AD0A-48D9-A88C-5D6DD1EEB7DF}"/>
          </ac:spMkLst>
        </pc:spChg>
        <pc:spChg chg="mod">
          <ac:chgData name="Keith Lemon" userId="db24c3f7-9a12-4f60-881d-a6a8a9af3368" providerId="ADAL" clId="{F3AAB3FB-F6CE-42FF-8FF7-758DC0C9DACA}" dt="2021-07-16T21:40:54.804" v="1589" actId="1076"/>
          <ac:spMkLst>
            <pc:docMk/>
            <pc:sldMk cId="1743266993" sldId="1118"/>
            <ac:spMk id="233" creationId="{1F05845A-A2E8-4F29-9670-FC256D7195EB}"/>
          </ac:spMkLst>
        </pc:spChg>
        <pc:spChg chg="mod">
          <ac:chgData name="Keith Lemon" userId="db24c3f7-9a12-4f60-881d-a6a8a9af3368" providerId="ADAL" clId="{F3AAB3FB-F6CE-42FF-8FF7-758DC0C9DACA}" dt="2021-07-16T21:40:54.804" v="1589" actId="1076"/>
          <ac:spMkLst>
            <pc:docMk/>
            <pc:sldMk cId="1743266993" sldId="1118"/>
            <ac:spMk id="235" creationId="{D64DA1C8-B194-4CA3-A5AE-4594FDC09420}"/>
          </ac:spMkLst>
        </pc:spChg>
        <pc:grpChg chg="mod">
          <ac:chgData name="Keith Lemon" userId="db24c3f7-9a12-4f60-881d-a6a8a9af3368" providerId="ADAL" clId="{F3AAB3FB-F6CE-42FF-8FF7-758DC0C9DACA}" dt="2021-07-16T21:40:54.804" v="1589" actId="1076"/>
          <ac:grpSpMkLst>
            <pc:docMk/>
            <pc:sldMk cId="1743266993" sldId="1118"/>
            <ac:grpSpMk id="2" creationId="{7145E053-92F2-42EA-A71F-7B5321A53986}"/>
          </ac:grpSpMkLst>
        </pc:grpChg>
        <pc:grpChg chg="add mod">
          <ac:chgData name="Keith Lemon" userId="db24c3f7-9a12-4f60-881d-a6a8a9af3368" providerId="ADAL" clId="{F3AAB3FB-F6CE-42FF-8FF7-758DC0C9DACA}" dt="2021-07-16T21:40:54.804" v="1589" actId="1076"/>
          <ac:grpSpMkLst>
            <pc:docMk/>
            <pc:sldMk cId="1743266993" sldId="1118"/>
            <ac:grpSpMk id="5" creationId="{526DF4A2-7C48-4E80-9525-631425951A0C}"/>
          </ac:grpSpMkLst>
        </pc:grpChg>
        <pc:grpChg chg="mod">
          <ac:chgData name="Keith Lemon" userId="db24c3f7-9a12-4f60-881d-a6a8a9af3368" providerId="ADAL" clId="{F3AAB3FB-F6CE-42FF-8FF7-758DC0C9DACA}" dt="2021-07-16T21:40:54.804" v="1589" actId="1076"/>
          <ac:grpSpMkLst>
            <pc:docMk/>
            <pc:sldMk cId="1743266993" sldId="1118"/>
            <ac:grpSpMk id="180" creationId="{0D1E7BD1-835D-4ABD-AABD-2E0E07D24835}"/>
          </ac:grpSpMkLst>
        </pc:grpChg>
        <pc:grpChg chg="mod">
          <ac:chgData name="Keith Lemon" userId="db24c3f7-9a12-4f60-881d-a6a8a9af3368" providerId="ADAL" clId="{F3AAB3FB-F6CE-42FF-8FF7-758DC0C9DACA}" dt="2021-07-16T21:40:54.804" v="1589" actId="1076"/>
          <ac:grpSpMkLst>
            <pc:docMk/>
            <pc:sldMk cId="1743266993" sldId="1118"/>
            <ac:grpSpMk id="185" creationId="{D4DE9ACE-BEB1-4270-A41B-6684A8B6CAE3}"/>
          </ac:grpSpMkLst>
        </pc:grpChg>
        <pc:grpChg chg="mod">
          <ac:chgData name="Keith Lemon" userId="db24c3f7-9a12-4f60-881d-a6a8a9af3368" providerId="ADAL" clId="{F3AAB3FB-F6CE-42FF-8FF7-758DC0C9DACA}" dt="2021-07-16T21:40:54.804" v="1589" actId="1076"/>
          <ac:grpSpMkLst>
            <pc:docMk/>
            <pc:sldMk cId="1743266993" sldId="1118"/>
            <ac:grpSpMk id="186" creationId="{10C3F889-ABE5-4D54-976A-C3D528C5CD96}"/>
          </ac:grpSpMkLst>
        </pc:grpChg>
        <pc:grpChg chg="mod">
          <ac:chgData name="Keith Lemon" userId="db24c3f7-9a12-4f60-881d-a6a8a9af3368" providerId="ADAL" clId="{F3AAB3FB-F6CE-42FF-8FF7-758DC0C9DACA}" dt="2021-07-16T21:40:54.804" v="1589" actId="1076"/>
          <ac:grpSpMkLst>
            <pc:docMk/>
            <pc:sldMk cId="1743266993" sldId="1118"/>
            <ac:grpSpMk id="187" creationId="{F79E2590-3183-43AD-9FA3-4BA374C0A51B}"/>
          </ac:grpSpMkLst>
        </pc:grpChg>
        <pc:grpChg chg="mod">
          <ac:chgData name="Keith Lemon" userId="db24c3f7-9a12-4f60-881d-a6a8a9af3368" providerId="ADAL" clId="{F3AAB3FB-F6CE-42FF-8FF7-758DC0C9DACA}" dt="2021-07-16T21:40:54.804" v="1589" actId="1076"/>
          <ac:grpSpMkLst>
            <pc:docMk/>
            <pc:sldMk cId="1743266993" sldId="1118"/>
            <ac:grpSpMk id="188" creationId="{56C68C58-3EF3-4429-8B9F-FC60428004A7}"/>
          </ac:grpSpMkLst>
        </pc:grpChg>
        <pc:grpChg chg="mod">
          <ac:chgData name="Keith Lemon" userId="db24c3f7-9a12-4f60-881d-a6a8a9af3368" providerId="ADAL" clId="{F3AAB3FB-F6CE-42FF-8FF7-758DC0C9DACA}" dt="2021-07-16T21:40:54.804" v="1589" actId="1076"/>
          <ac:grpSpMkLst>
            <pc:docMk/>
            <pc:sldMk cId="1743266993" sldId="1118"/>
            <ac:grpSpMk id="190" creationId="{5E7C4440-DA84-4885-B713-01F23B1164C5}"/>
          </ac:grpSpMkLst>
        </pc:grpChg>
        <pc:grpChg chg="mod">
          <ac:chgData name="Keith Lemon" userId="db24c3f7-9a12-4f60-881d-a6a8a9af3368" providerId="ADAL" clId="{F3AAB3FB-F6CE-42FF-8FF7-758DC0C9DACA}" dt="2021-07-16T21:40:54.804" v="1589" actId="1076"/>
          <ac:grpSpMkLst>
            <pc:docMk/>
            <pc:sldMk cId="1743266993" sldId="1118"/>
            <ac:grpSpMk id="191" creationId="{0209A35E-2557-4F50-837C-00CF803DAC35}"/>
          </ac:grpSpMkLst>
        </pc:grpChg>
        <pc:grpChg chg="mod">
          <ac:chgData name="Keith Lemon" userId="db24c3f7-9a12-4f60-881d-a6a8a9af3368" providerId="ADAL" clId="{F3AAB3FB-F6CE-42FF-8FF7-758DC0C9DACA}" dt="2021-07-16T21:40:54.804" v="1589" actId="1076"/>
          <ac:grpSpMkLst>
            <pc:docMk/>
            <pc:sldMk cId="1743266993" sldId="1118"/>
            <ac:grpSpMk id="193" creationId="{39792D1A-669B-4641-911A-F48FE50EE4C9}"/>
          </ac:grpSpMkLst>
        </pc:grpChg>
        <pc:grpChg chg="mod">
          <ac:chgData name="Keith Lemon" userId="db24c3f7-9a12-4f60-881d-a6a8a9af3368" providerId="ADAL" clId="{F3AAB3FB-F6CE-42FF-8FF7-758DC0C9DACA}" dt="2021-07-16T21:40:54.804" v="1589" actId="1076"/>
          <ac:grpSpMkLst>
            <pc:docMk/>
            <pc:sldMk cId="1743266993" sldId="1118"/>
            <ac:grpSpMk id="194" creationId="{E629D425-EC2C-498E-B388-61C42CDD82C0}"/>
          </ac:grpSpMkLst>
        </pc:grpChg>
        <pc:grpChg chg="mod">
          <ac:chgData name="Keith Lemon" userId="db24c3f7-9a12-4f60-881d-a6a8a9af3368" providerId="ADAL" clId="{F3AAB3FB-F6CE-42FF-8FF7-758DC0C9DACA}" dt="2021-07-16T21:40:54.804" v="1589" actId="1076"/>
          <ac:grpSpMkLst>
            <pc:docMk/>
            <pc:sldMk cId="1743266993" sldId="1118"/>
            <ac:grpSpMk id="195" creationId="{DA2B9AC6-F4A1-4C95-B53B-814499289660}"/>
          </ac:grpSpMkLst>
        </pc:grpChg>
        <pc:grpChg chg="mod">
          <ac:chgData name="Keith Lemon" userId="db24c3f7-9a12-4f60-881d-a6a8a9af3368" providerId="ADAL" clId="{F3AAB3FB-F6CE-42FF-8FF7-758DC0C9DACA}" dt="2021-07-16T21:40:54.804" v="1589" actId="1076"/>
          <ac:grpSpMkLst>
            <pc:docMk/>
            <pc:sldMk cId="1743266993" sldId="1118"/>
            <ac:grpSpMk id="196" creationId="{93452E5A-52DC-4BA1-BDE7-37E3AD8242B8}"/>
          </ac:grpSpMkLst>
        </pc:grpChg>
        <pc:grpChg chg="mod">
          <ac:chgData name="Keith Lemon" userId="db24c3f7-9a12-4f60-881d-a6a8a9af3368" providerId="ADAL" clId="{F3AAB3FB-F6CE-42FF-8FF7-758DC0C9DACA}" dt="2021-07-16T21:40:54.804" v="1589" actId="1076"/>
          <ac:grpSpMkLst>
            <pc:docMk/>
            <pc:sldMk cId="1743266993" sldId="1118"/>
            <ac:grpSpMk id="198" creationId="{765B4229-09DB-4C73-AE3F-3E0DF8FE7EF3}"/>
          </ac:grpSpMkLst>
        </pc:grpChg>
        <pc:grpChg chg="mod">
          <ac:chgData name="Keith Lemon" userId="db24c3f7-9a12-4f60-881d-a6a8a9af3368" providerId="ADAL" clId="{F3AAB3FB-F6CE-42FF-8FF7-758DC0C9DACA}" dt="2021-07-16T21:40:54.804" v="1589" actId="1076"/>
          <ac:grpSpMkLst>
            <pc:docMk/>
            <pc:sldMk cId="1743266993" sldId="1118"/>
            <ac:grpSpMk id="199" creationId="{CA8DAB56-D711-4529-A394-164C446E9E37}"/>
          </ac:grpSpMkLst>
        </pc:grpChg>
        <pc:grpChg chg="mod">
          <ac:chgData name="Keith Lemon" userId="db24c3f7-9a12-4f60-881d-a6a8a9af3368" providerId="ADAL" clId="{F3AAB3FB-F6CE-42FF-8FF7-758DC0C9DACA}" dt="2021-07-16T21:40:54.804" v="1589" actId="1076"/>
          <ac:grpSpMkLst>
            <pc:docMk/>
            <pc:sldMk cId="1743266993" sldId="1118"/>
            <ac:grpSpMk id="200" creationId="{C4EF9FF6-6943-48EE-BFF4-712FA191005D}"/>
          </ac:grpSpMkLst>
        </pc:grpChg>
        <pc:grpChg chg="mod">
          <ac:chgData name="Keith Lemon" userId="db24c3f7-9a12-4f60-881d-a6a8a9af3368" providerId="ADAL" clId="{F3AAB3FB-F6CE-42FF-8FF7-758DC0C9DACA}" dt="2021-07-16T21:40:54.804" v="1589" actId="1076"/>
          <ac:grpSpMkLst>
            <pc:docMk/>
            <pc:sldMk cId="1743266993" sldId="1118"/>
            <ac:grpSpMk id="201" creationId="{BF36CB2F-8FE4-47EC-86C3-0229390AF97F}"/>
          </ac:grpSpMkLst>
        </pc:grpChg>
        <pc:picChg chg="mod">
          <ac:chgData name="Keith Lemon" userId="db24c3f7-9a12-4f60-881d-a6a8a9af3368" providerId="ADAL" clId="{F3AAB3FB-F6CE-42FF-8FF7-758DC0C9DACA}" dt="2021-07-16T21:40:54.804" v="1589" actId="1076"/>
          <ac:picMkLst>
            <pc:docMk/>
            <pc:sldMk cId="1743266993" sldId="1118"/>
            <ac:picMk id="4" creationId="{2FA38AEE-AD3C-4A53-A26C-614F23048011}"/>
          </ac:picMkLst>
        </pc:picChg>
        <pc:picChg chg="mod">
          <ac:chgData name="Keith Lemon" userId="db24c3f7-9a12-4f60-881d-a6a8a9af3368" providerId="ADAL" clId="{F3AAB3FB-F6CE-42FF-8FF7-758DC0C9DACA}" dt="2021-07-16T21:40:54.804" v="1589" actId="1076"/>
          <ac:picMkLst>
            <pc:docMk/>
            <pc:sldMk cId="1743266993" sldId="1118"/>
            <ac:picMk id="6" creationId="{00096AC4-6054-400E-943F-9F36A7E2DB9B}"/>
          </ac:picMkLst>
        </pc:picChg>
        <pc:picChg chg="mod">
          <ac:chgData name="Keith Lemon" userId="db24c3f7-9a12-4f60-881d-a6a8a9af3368" providerId="ADAL" clId="{F3AAB3FB-F6CE-42FF-8FF7-758DC0C9DACA}" dt="2021-07-16T21:40:54.804" v="1589" actId="1076"/>
          <ac:picMkLst>
            <pc:docMk/>
            <pc:sldMk cId="1743266993" sldId="1118"/>
            <ac:picMk id="7" creationId="{CB88E244-78CF-4533-A37C-1BFA88CBE0E3}"/>
          </ac:picMkLst>
        </pc:picChg>
        <pc:picChg chg="mod">
          <ac:chgData name="Keith Lemon" userId="db24c3f7-9a12-4f60-881d-a6a8a9af3368" providerId="ADAL" clId="{F3AAB3FB-F6CE-42FF-8FF7-758DC0C9DACA}" dt="2021-07-16T21:40:54.804" v="1589" actId="1076"/>
          <ac:picMkLst>
            <pc:docMk/>
            <pc:sldMk cId="1743266993" sldId="1118"/>
            <ac:picMk id="8" creationId="{546AD803-7DEA-4C08-B884-647FFB57B969}"/>
          </ac:picMkLst>
        </pc:picChg>
        <pc:picChg chg="mod">
          <ac:chgData name="Keith Lemon" userId="db24c3f7-9a12-4f60-881d-a6a8a9af3368" providerId="ADAL" clId="{F3AAB3FB-F6CE-42FF-8FF7-758DC0C9DACA}" dt="2021-07-16T21:40:54.804" v="1589" actId="1076"/>
          <ac:picMkLst>
            <pc:docMk/>
            <pc:sldMk cId="1743266993" sldId="1118"/>
            <ac:picMk id="10" creationId="{1F3BE143-126F-4032-9413-3A378DBFE542}"/>
          </ac:picMkLst>
        </pc:picChg>
        <pc:picChg chg="mod">
          <ac:chgData name="Keith Lemon" userId="db24c3f7-9a12-4f60-881d-a6a8a9af3368" providerId="ADAL" clId="{F3AAB3FB-F6CE-42FF-8FF7-758DC0C9DACA}" dt="2021-07-16T21:40:54.804" v="1589" actId="1076"/>
          <ac:picMkLst>
            <pc:docMk/>
            <pc:sldMk cId="1743266993" sldId="1118"/>
            <ac:picMk id="12" creationId="{94312858-A146-4A7C-A75A-5CE9677B8AC8}"/>
          </ac:picMkLst>
        </pc:picChg>
        <pc:picChg chg="mod">
          <ac:chgData name="Keith Lemon" userId="db24c3f7-9a12-4f60-881d-a6a8a9af3368" providerId="ADAL" clId="{F3AAB3FB-F6CE-42FF-8FF7-758DC0C9DACA}" dt="2021-07-16T21:40:54.804" v="1589" actId="1076"/>
          <ac:picMkLst>
            <pc:docMk/>
            <pc:sldMk cId="1743266993" sldId="1118"/>
            <ac:picMk id="13" creationId="{EC230357-8D01-41F9-8F6A-70954CB7B538}"/>
          </ac:picMkLst>
        </pc:picChg>
        <pc:picChg chg="mod">
          <ac:chgData name="Keith Lemon" userId="db24c3f7-9a12-4f60-881d-a6a8a9af3368" providerId="ADAL" clId="{F3AAB3FB-F6CE-42FF-8FF7-758DC0C9DACA}" dt="2021-07-16T21:40:54.804" v="1589" actId="1076"/>
          <ac:picMkLst>
            <pc:docMk/>
            <pc:sldMk cId="1743266993" sldId="1118"/>
            <ac:picMk id="14" creationId="{6CD9546C-3BD2-4920-8610-FC49009682FB}"/>
          </ac:picMkLst>
        </pc:picChg>
        <pc:picChg chg="mod">
          <ac:chgData name="Keith Lemon" userId="db24c3f7-9a12-4f60-881d-a6a8a9af3368" providerId="ADAL" clId="{F3AAB3FB-F6CE-42FF-8FF7-758DC0C9DACA}" dt="2021-07-16T21:40:54.804" v="1589" actId="1076"/>
          <ac:picMkLst>
            <pc:docMk/>
            <pc:sldMk cId="1743266993" sldId="1118"/>
            <ac:picMk id="16" creationId="{1B02E397-02E4-4A4E-B5F5-D6F2BFC98133}"/>
          </ac:picMkLst>
        </pc:picChg>
        <pc:picChg chg="mod">
          <ac:chgData name="Keith Lemon" userId="db24c3f7-9a12-4f60-881d-a6a8a9af3368" providerId="ADAL" clId="{F3AAB3FB-F6CE-42FF-8FF7-758DC0C9DACA}" dt="2021-07-16T21:40:54.804" v="1589" actId="1076"/>
          <ac:picMkLst>
            <pc:docMk/>
            <pc:sldMk cId="1743266993" sldId="1118"/>
            <ac:picMk id="18" creationId="{5D7F9B66-EFFB-4EAC-83CC-637A8704E3F8}"/>
          </ac:picMkLst>
        </pc:picChg>
        <pc:picChg chg="mod">
          <ac:chgData name="Keith Lemon" userId="db24c3f7-9a12-4f60-881d-a6a8a9af3368" providerId="ADAL" clId="{F3AAB3FB-F6CE-42FF-8FF7-758DC0C9DACA}" dt="2021-07-16T21:40:54.804" v="1589" actId="1076"/>
          <ac:picMkLst>
            <pc:docMk/>
            <pc:sldMk cId="1743266993" sldId="1118"/>
            <ac:picMk id="83" creationId="{4B300DA0-AB52-4EB4-9ECC-94938D83F888}"/>
          </ac:picMkLst>
        </pc:picChg>
        <pc:picChg chg="mod">
          <ac:chgData name="Keith Lemon" userId="db24c3f7-9a12-4f60-881d-a6a8a9af3368" providerId="ADAL" clId="{F3AAB3FB-F6CE-42FF-8FF7-758DC0C9DACA}" dt="2021-07-16T21:40:54.804" v="1589" actId="1076"/>
          <ac:picMkLst>
            <pc:docMk/>
            <pc:sldMk cId="1743266993" sldId="1118"/>
            <ac:picMk id="202" creationId="{D7F59261-0B8C-4135-8727-FCB90C255332}"/>
          </ac:picMkLst>
        </pc:picChg>
        <pc:picChg chg="mod">
          <ac:chgData name="Keith Lemon" userId="db24c3f7-9a12-4f60-881d-a6a8a9af3368" providerId="ADAL" clId="{F3AAB3FB-F6CE-42FF-8FF7-758DC0C9DACA}" dt="2021-07-16T21:40:54.804" v="1589" actId="1076"/>
          <ac:picMkLst>
            <pc:docMk/>
            <pc:sldMk cId="1743266993" sldId="1118"/>
            <ac:picMk id="204" creationId="{3220A2F8-0C9A-4434-8BEF-7622C101E810}"/>
          </ac:picMkLst>
        </pc:picChg>
        <pc:picChg chg="mod">
          <ac:chgData name="Keith Lemon" userId="db24c3f7-9a12-4f60-881d-a6a8a9af3368" providerId="ADAL" clId="{F3AAB3FB-F6CE-42FF-8FF7-758DC0C9DACA}" dt="2021-07-16T21:40:54.804" v="1589" actId="1076"/>
          <ac:picMkLst>
            <pc:docMk/>
            <pc:sldMk cId="1743266993" sldId="1118"/>
            <ac:picMk id="206" creationId="{F0B21C0D-C905-4D66-AC22-7EEDCE3B1BAC}"/>
          </ac:picMkLst>
        </pc:picChg>
        <pc:picChg chg="mod">
          <ac:chgData name="Keith Lemon" userId="db24c3f7-9a12-4f60-881d-a6a8a9af3368" providerId="ADAL" clId="{F3AAB3FB-F6CE-42FF-8FF7-758DC0C9DACA}" dt="2021-07-16T21:40:54.804" v="1589" actId="1076"/>
          <ac:picMkLst>
            <pc:docMk/>
            <pc:sldMk cId="1743266993" sldId="1118"/>
            <ac:picMk id="208" creationId="{E64B3C3D-7D62-44AE-A150-72510919FEC9}"/>
          </ac:picMkLst>
        </pc:picChg>
        <pc:picChg chg="mod">
          <ac:chgData name="Keith Lemon" userId="db24c3f7-9a12-4f60-881d-a6a8a9af3368" providerId="ADAL" clId="{F3AAB3FB-F6CE-42FF-8FF7-758DC0C9DACA}" dt="2021-07-16T21:40:54.804" v="1589" actId="1076"/>
          <ac:picMkLst>
            <pc:docMk/>
            <pc:sldMk cId="1743266993" sldId="1118"/>
            <ac:picMk id="212" creationId="{30BCF6A3-A08B-4C57-B9C4-366EB20E3F89}"/>
          </ac:picMkLst>
        </pc:picChg>
        <pc:picChg chg="mod">
          <ac:chgData name="Keith Lemon" userId="db24c3f7-9a12-4f60-881d-a6a8a9af3368" providerId="ADAL" clId="{F3AAB3FB-F6CE-42FF-8FF7-758DC0C9DACA}" dt="2021-07-16T21:40:54.804" v="1589" actId="1076"/>
          <ac:picMkLst>
            <pc:docMk/>
            <pc:sldMk cId="1743266993" sldId="1118"/>
            <ac:picMk id="214" creationId="{8EA8B140-E0BD-44BB-9349-6454300D37AF}"/>
          </ac:picMkLst>
        </pc:picChg>
        <pc:picChg chg="mod">
          <ac:chgData name="Keith Lemon" userId="db24c3f7-9a12-4f60-881d-a6a8a9af3368" providerId="ADAL" clId="{F3AAB3FB-F6CE-42FF-8FF7-758DC0C9DACA}" dt="2021-07-16T21:40:54.804" v="1589" actId="1076"/>
          <ac:picMkLst>
            <pc:docMk/>
            <pc:sldMk cId="1743266993" sldId="1118"/>
            <ac:picMk id="217" creationId="{70AC1CD8-8197-44D3-A46D-9D6485975ABB}"/>
          </ac:picMkLst>
        </pc:picChg>
        <pc:picChg chg="mod">
          <ac:chgData name="Keith Lemon" userId="db24c3f7-9a12-4f60-881d-a6a8a9af3368" providerId="ADAL" clId="{F3AAB3FB-F6CE-42FF-8FF7-758DC0C9DACA}" dt="2021-07-16T21:40:54.804" v="1589" actId="1076"/>
          <ac:picMkLst>
            <pc:docMk/>
            <pc:sldMk cId="1743266993" sldId="1118"/>
            <ac:picMk id="218" creationId="{2E11677D-FCA4-4E95-80F7-A6AD6810F798}"/>
          </ac:picMkLst>
        </pc:picChg>
        <pc:picChg chg="mod">
          <ac:chgData name="Keith Lemon" userId="db24c3f7-9a12-4f60-881d-a6a8a9af3368" providerId="ADAL" clId="{F3AAB3FB-F6CE-42FF-8FF7-758DC0C9DACA}" dt="2021-07-16T21:40:54.804" v="1589" actId="1076"/>
          <ac:picMkLst>
            <pc:docMk/>
            <pc:sldMk cId="1743266993" sldId="1118"/>
            <ac:picMk id="223" creationId="{7B7F6A60-07D1-4687-A4F1-B753C4EB88E7}"/>
          </ac:picMkLst>
        </pc:picChg>
        <pc:picChg chg="mod">
          <ac:chgData name="Keith Lemon" userId="db24c3f7-9a12-4f60-881d-a6a8a9af3368" providerId="ADAL" clId="{F3AAB3FB-F6CE-42FF-8FF7-758DC0C9DACA}" dt="2021-07-16T21:40:54.804" v="1589" actId="1076"/>
          <ac:picMkLst>
            <pc:docMk/>
            <pc:sldMk cId="1743266993" sldId="1118"/>
            <ac:picMk id="224" creationId="{FEDFC98C-685B-44B8-ACF5-8F8CE9ABAB02}"/>
          </ac:picMkLst>
        </pc:picChg>
        <pc:picChg chg="mod">
          <ac:chgData name="Keith Lemon" userId="db24c3f7-9a12-4f60-881d-a6a8a9af3368" providerId="ADAL" clId="{F3AAB3FB-F6CE-42FF-8FF7-758DC0C9DACA}" dt="2021-07-16T21:40:54.804" v="1589" actId="1076"/>
          <ac:picMkLst>
            <pc:docMk/>
            <pc:sldMk cId="1743266993" sldId="1118"/>
            <ac:picMk id="228" creationId="{B132DF59-B1CD-4913-A459-D6E667534A67}"/>
          </ac:picMkLst>
        </pc:picChg>
        <pc:picChg chg="mod">
          <ac:chgData name="Keith Lemon" userId="db24c3f7-9a12-4f60-881d-a6a8a9af3368" providerId="ADAL" clId="{F3AAB3FB-F6CE-42FF-8FF7-758DC0C9DACA}" dt="2021-07-16T21:40:54.804" v="1589" actId="1076"/>
          <ac:picMkLst>
            <pc:docMk/>
            <pc:sldMk cId="1743266993" sldId="1118"/>
            <ac:picMk id="230" creationId="{C71C7021-2B23-441B-B63D-1901BF9455BD}"/>
          </ac:picMkLst>
        </pc:picChg>
        <pc:picChg chg="mod">
          <ac:chgData name="Keith Lemon" userId="db24c3f7-9a12-4f60-881d-a6a8a9af3368" providerId="ADAL" clId="{F3AAB3FB-F6CE-42FF-8FF7-758DC0C9DACA}" dt="2021-07-16T21:40:54.804" v="1589" actId="1076"/>
          <ac:picMkLst>
            <pc:docMk/>
            <pc:sldMk cId="1743266993" sldId="1118"/>
            <ac:picMk id="232" creationId="{D12484F6-A7BA-419C-BC07-F525EC0E0D6F}"/>
          </ac:picMkLst>
        </pc:picChg>
        <pc:picChg chg="mod">
          <ac:chgData name="Keith Lemon" userId="db24c3f7-9a12-4f60-881d-a6a8a9af3368" providerId="ADAL" clId="{F3AAB3FB-F6CE-42FF-8FF7-758DC0C9DACA}" dt="2021-07-16T21:40:54.804" v="1589" actId="1076"/>
          <ac:picMkLst>
            <pc:docMk/>
            <pc:sldMk cId="1743266993" sldId="1118"/>
            <ac:picMk id="234" creationId="{AB67759B-5D5D-475C-9D36-84BBA770AA2B}"/>
          </ac:picMkLst>
        </pc:picChg>
      </pc:sldChg>
      <pc:sldChg chg="del mod modShow">
        <pc:chgData name="Keith Lemon" userId="db24c3f7-9a12-4f60-881d-a6a8a9af3368" providerId="ADAL" clId="{F3AAB3FB-F6CE-42FF-8FF7-758DC0C9DACA}" dt="2021-07-19T11:33:26.120" v="6993" actId="47"/>
        <pc:sldMkLst>
          <pc:docMk/>
          <pc:sldMk cId="1650083450" sldId="1124"/>
        </pc:sldMkLst>
      </pc:sldChg>
      <pc:sldChg chg="del mod modShow">
        <pc:chgData name="Keith Lemon" userId="db24c3f7-9a12-4f60-881d-a6a8a9af3368" providerId="ADAL" clId="{F3AAB3FB-F6CE-42FF-8FF7-758DC0C9DACA}" dt="2021-07-19T11:33:26.120" v="6993" actId="47"/>
        <pc:sldMkLst>
          <pc:docMk/>
          <pc:sldMk cId="1518448457" sldId="1131"/>
        </pc:sldMkLst>
      </pc:sldChg>
      <pc:sldChg chg="del mod modShow">
        <pc:chgData name="Keith Lemon" userId="db24c3f7-9a12-4f60-881d-a6a8a9af3368" providerId="ADAL" clId="{F3AAB3FB-F6CE-42FF-8FF7-758DC0C9DACA}" dt="2021-07-19T11:33:26.120" v="6993" actId="47"/>
        <pc:sldMkLst>
          <pc:docMk/>
          <pc:sldMk cId="989712196" sldId="1132"/>
        </pc:sldMkLst>
      </pc:sldChg>
      <pc:sldChg chg="del mod modShow">
        <pc:chgData name="Keith Lemon" userId="db24c3f7-9a12-4f60-881d-a6a8a9af3368" providerId="ADAL" clId="{F3AAB3FB-F6CE-42FF-8FF7-758DC0C9DACA}" dt="2021-07-19T11:33:26.120" v="6993" actId="47"/>
        <pc:sldMkLst>
          <pc:docMk/>
          <pc:sldMk cId="3274899217" sldId="1133"/>
        </pc:sldMkLst>
      </pc:sldChg>
      <pc:sldChg chg="del mod modShow">
        <pc:chgData name="Keith Lemon" userId="db24c3f7-9a12-4f60-881d-a6a8a9af3368" providerId="ADAL" clId="{F3AAB3FB-F6CE-42FF-8FF7-758DC0C9DACA}" dt="2021-07-19T11:33:26.120" v="6993" actId="47"/>
        <pc:sldMkLst>
          <pc:docMk/>
          <pc:sldMk cId="2351151490" sldId="1189"/>
        </pc:sldMkLst>
      </pc:sldChg>
      <pc:sldChg chg="del mod modShow">
        <pc:chgData name="Keith Lemon" userId="db24c3f7-9a12-4f60-881d-a6a8a9af3368" providerId="ADAL" clId="{F3AAB3FB-F6CE-42FF-8FF7-758DC0C9DACA}" dt="2021-07-19T11:33:26.120" v="6993" actId="47"/>
        <pc:sldMkLst>
          <pc:docMk/>
          <pc:sldMk cId="171300662" sldId="1192"/>
        </pc:sldMkLst>
      </pc:sldChg>
      <pc:sldChg chg="del mod modShow">
        <pc:chgData name="Keith Lemon" userId="db24c3f7-9a12-4f60-881d-a6a8a9af3368" providerId="ADAL" clId="{F3AAB3FB-F6CE-42FF-8FF7-758DC0C9DACA}" dt="2021-07-19T11:33:26.120" v="6993" actId="47"/>
        <pc:sldMkLst>
          <pc:docMk/>
          <pc:sldMk cId="117407634" sldId="1193"/>
        </pc:sldMkLst>
      </pc:sldChg>
      <pc:sldChg chg="del mod modShow">
        <pc:chgData name="Keith Lemon" userId="db24c3f7-9a12-4f60-881d-a6a8a9af3368" providerId="ADAL" clId="{F3AAB3FB-F6CE-42FF-8FF7-758DC0C9DACA}" dt="2021-07-19T11:33:26.120" v="6993" actId="47"/>
        <pc:sldMkLst>
          <pc:docMk/>
          <pc:sldMk cId="2207628452" sldId="1195"/>
        </pc:sldMkLst>
      </pc:sldChg>
      <pc:sldChg chg="del mod modShow">
        <pc:chgData name="Keith Lemon" userId="db24c3f7-9a12-4f60-881d-a6a8a9af3368" providerId="ADAL" clId="{F3AAB3FB-F6CE-42FF-8FF7-758DC0C9DACA}" dt="2021-07-19T11:33:26.120" v="6993" actId="47"/>
        <pc:sldMkLst>
          <pc:docMk/>
          <pc:sldMk cId="112373722" sldId="1196"/>
        </pc:sldMkLst>
      </pc:sldChg>
      <pc:sldChg chg="modNotesTx">
        <pc:chgData name="Keith Lemon" userId="db24c3f7-9a12-4f60-881d-a6a8a9af3368" providerId="ADAL" clId="{F3AAB3FB-F6CE-42FF-8FF7-758DC0C9DACA}" dt="2021-07-19T20:01:06.341" v="8088" actId="20577"/>
        <pc:sldMkLst>
          <pc:docMk/>
          <pc:sldMk cId="1758270140" sldId="4068"/>
        </pc:sldMkLst>
      </pc:sldChg>
      <pc:sldChg chg="addSp delSp modSp mod modNotesTx">
        <pc:chgData name="Keith Lemon" userId="db24c3f7-9a12-4f60-881d-a6a8a9af3368" providerId="ADAL" clId="{F3AAB3FB-F6CE-42FF-8FF7-758DC0C9DACA}" dt="2021-07-19T11:13:20.344" v="6882" actId="20577"/>
        <pc:sldMkLst>
          <pc:docMk/>
          <pc:sldMk cId="100299256" sldId="4101"/>
        </pc:sldMkLst>
        <pc:spChg chg="mod">
          <ac:chgData name="Keith Lemon" userId="db24c3f7-9a12-4f60-881d-a6a8a9af3368" providerId="ADAL" clId="{F3AAB3FB-F6CE-42FF-8FF7-758DC0C9DACA}" dt="2021-07-19T08:58:07.107" v="5491" actId="20577"/>
          <ac:spMkLst>
            <pc:docMk/>
            <pc:sldMk cId="100299256" sldId="4101"/>
            <ac:spMk id="16" creationId="{1A50A5C0-762A-4825-8A9B-7B9403164275}"/>
          </ac:spMkLst>
        </pc:spChg>
        <pc:picChg chg="del">
          <ac:chgData name="Keith Lemon" userId="db24c3f7-9a12-4f60-881d-a6a8a9af3368" providerId="ADAL" clId="{F3AAB3FB-F6CE-42FF-8FF7-758DC0C9DACA}" dt="2021-07-19T08:57:38.500" v="5483" actId="478"/>
          <ac:picMkLst>
            <pc:docMk/>
            <pc:sldMk cId="100299256" sldId="4101"/>
            <ac:picMk id="14" creationId="{9281576B-F758-4DBC-85A3-4DEC582F9524}"/>
          </ac:picMkLst>
        </pc:picChg>
        <pc:picChg chg="add mod ord">
          <ac:chgData name="Keith Lemon" userId="db24c3f7-9a12-4f60-881d-a6a8a9af3368" providerId="ADAL" clId="{F3AAB3FB-F6CE-42FF-8FF7-758DC0C9DACA}" dt="2021-07-19T08:57:32.972" v="5482" actId="167"/>
          <ac:picMkLst>
            <pc:docMk/>
            <pc:sldMk cId="100299256" sldId="4101"/>
            <ac:picMk id="19" creationId="{52298A27-7D4A-4975-ACD3-317F463FD4B6}"/>
          </ac:picMkLst>
        </pc:picChg>
      </pc:sldChg>
      <pc:sldChg chg="del mod modShow">
        <pc:chgData name="Keith Lemon" userId="db24c3f7-9a12-4f60-881d-a6a8a9af3368" providerId="ADAL" clId="{F3AAB3FB-F6CE-42FF-8FF7-758DC0C9DACA}" dt="2021-07-19T11:33:26.120" v="6993" actId="47"/>
        <pc:sldMkLst>
          <pc:docMk/>
          <pc:sldMk cId="1510412217" sldId="4106"/>
        </pc:sldMkLst>
      </pc:sldChg>
      <pc:sldChg chg="del mod modShow">
        <pc:chgData name="Keith Lemon" userId="db24c3f7-9a12-4f60-881d-a6a8a9af3368" providerId="ADAL" clId="{F3AAB3FB-F6CE-42FF-8FF7-758DC0C9DACA}" dt="2021-07-19T11:33:26.120" v="6993" actId="47"/>
        <pc:sldMkLst>
          <pc:docMk/>
          <pc:sldMk cId="352141843" sldId="4108"/>
        </pc:sldMkLst>
      </pc:sldChg>
      <pc:sldChg chg="del mod modShow">
        <pc:chgData name="Keith Lemon" userId="db24c3f7-9a12-4f60-881d-a6a8a9af3368" providerId="ADAL" clId="{F3AAB3FB-F6CE-42FF-8FF7-758DC0C9DACA}" dt="2021-07-19T11:33:26.120" v="6993" actId="47"/>
        <pc:sldMkLst>
          <pc:docMk/>
          <pc:sldMk cId="1249273635" sldId="4109"/>
        </pc:sldMkLst>
      </pc:sldChg>
      <pc:sldChg chg="add">
        <pc:chgData name="Keith Lemon" userId="db24c3f7-9a12-4f60-881d-a6a8a9af3368" providerId="ADAL" clId="{F3AAB3FB-F6CE-42FF-8FF7-758DC0C9DACA}" dt="2021-07-19T12:08:43.933" v="7700"/>
        <pc:sldMkLst>
          <pc:docMk/>
          <pc:sldMk cId="4287110471" sldId="4110"/>
        </pc:sldMkLst>
      </pc:sldChg>
      <pc:sldChg chg="del">
        <pc:chgData name="Keith Lemon" userId="db24c3f7-9a12-4f60-881d-a6a8a9af3368" providerId="ADAL" clId="{F3AAB3FB-F6CE-42FF-8FF7-758DC0C9DACA}" dt="2021-07-19T11:33:26.120" v="6993" actId="47"/>
        <pc:sldMkLst>
          <pc:docMk/>
          <pc:sldMk cId="3448040616" sldId="4111"/>
        </pc:sldMkLst>
      </pc:sldChg>
      <pc:sldChg chg="add">
        <pc:chgData name="Keith Lemon" userId="db24c3f7-9a12-4f60-881d-a6a8a9af3368" providerId="ADAL" clId="{F3AAB3FB-F6CE-42FF-8FF7-758DC0C9DACA}" dt="2021-07-19T12:08:43.933" v="7700"/>
        <pc:sldMkLst>
          <pc:docMk/>
          <pc:sldMk cId="2533108140" sldId="4113"/>
        </pc:sldMkLst>
      </pc:sldChg>
      <pc:sldChg chg="add">
        <pc:chgData name="Keith Lemon" userId="db24c3f7-9a12-4f60-881d-a6a8a9af3368" providerId="ADAL" clId="{F3AAB3FB-F6CE-42FF-8FF7-758DC0C9DACA}" dt="2021-07-19T12:08:43.933" v="7700"/>
        <pc:sldMkLst>
          <pc:docMk/>
          <pc:sldMk cId="812047392" sldId="4114"/>
        </pc:sldMkLst>
      </pc:sldChg>
      <pc:sldChg chg="add">
        <pc:chgData name="Keith Lemon" userId="db24c3f7-9a12-4f60-881d-a6a8a9af3368" providerId="ADAL" clId="{F3AAB3FB-F6CE-42FF-8FF7-758DC0C9DACA}" dt="2021-07-19T12:08:43.933" v="7700"/>
        <pc:sldMkLst>
          <pc:docMk/>
          <pc:sldMk cId="1462478257" sldId="4115"/>
        </pc:sldMkLst>
      </pc:sldChg>
      <pc:sldChg chg="add">
        <pc:chgData name="Keith Lemon" userId="db24c3f7-9a12-4f60-881d-a6a8a9af3368" providerId="ADAL" clId="{F3AAB3FB-F6CE-42FF-8FF7-758DC0C9DACA}" dt="2021-07-19T12:08:43.933" v="7700"/>
        <pc:sldMkLst>
          <pc:docMk/>
          <pc:sldMk cId="532508532" sldId="4116"/>
        </pc:sldMkLst>
      </pc:sldChg>
      <pc:sldChg chg="add">
        <pc:chgData name="Keith Lemon" userId="db24c3f7-9a12-4f60-881d-a6a8a9af3368" providerId="ADAL" clId="{F3AAB3FB-F6CE-42FF-8FF7-758DC0C9DACA}" dt="2021-07-19T12:08:43.933" v="7700"/>
        <pc:sldMkLst>
          <pc:docMk/>
          <pc:sldMk cId="2733220396" sldId="4117"/>
        </pc:sldMkLst>
      </pc:sldChg>
      <pc:sldChg chg="del mod modShow">
        <pc:chgData name="Keith Lemon" userId="db24c3f7-9a12-4f60-881d-a6a8a9af3368" providerId="ADAL" clId="{F3AAB3FB-F6CE-42FF-8FF7-758DC0C9DACA}" dt="2021-07-19T11:33:26.120" v="6993" actId="47"/>
        <pc:sldMkLst>
          <pc:docMk/>
          <pc:sldMk cId="2751100420" sldId="4117"/>
        </pc:sldMkLst>
      </pc:sldChg>
      <pc:sldChg chg="add">
        <pc:chgData name="Keith Lemon" userId="db24c3f7-9a12-4f60-881d-a6a8a9af3368" providerId="ADAL" clId="{F3AAB3FB-F6CE-42FF-8FF7-758DC0C9DACA}" dt="2021-07-19T12:08:43.933" v="7700"/>
        <pc:sldMkLst>
          <pc:docMk/>
          <pc:sldMk cId="305025542" sldId="4118"/>
        </pc:sldMkLst>
      </pc:sldChg>
      <pc:sldChg chg="add">
        <pc:chgData name="Keith Lemon" userId="db24c3f7-9a12-4f60-881d-a6a8a9af3368" providerId="ADAL" clId="{F3AAB3FB-F6CE-42FF-8FF7-758DC0C9DACA}" dt="2021-07-19T12:08:43.933" v="7700"/>
        <pc:sldMkLst>
          <pc:docMk/>
          <pc:sldMk cId="878758695" sldId="4119"/>
        </pc:sldMkLst>
      </pc:sldChg>
      <pc:sldChg chg="del mod modShow">
        <pc:chgData name="Keith Lemon" userId="db24c3f7-9a12-4f60-881d-a6a8a9af3368" providerId="ADAL" clId="{F3AAB3FB-F6CE-42FF-8FF7-758DC0C9DACA}" dt="2021-07-19T11:33:26.120" v="6993" actId="47"/>
        <pc:sldMkLst>
          <pc:docMk/>
          <pc:sldMk cId="1414726468" sldId="4119"/>
        </pc:sldMkLst>
      </pc:sldChg>
      <pc:sldChg chg="add">
        <pc:chgData name="Keith Lemon" userId="db24c3f7-9a12-4f60-881d-a6a8a9af3368" providerId="ADAL" clId="{F3AAB3FB-F6CE-42FF-8FF7-758DC0C9DACA}" dt="2021-07-19T12:08:43.933" v="7700"/>
        <pc:sldMkLst>
          <pc:docMk/>
          <pc:sldMk cId="1711744049" sldId="4120"/>
        </pc:sldMkLst>
      </pc:sldChg>
      <pc:sldChg chg="add">
        <pc:chgData name="Keith Lemon" userId="db24c3f7-9a12-4f60-881d-a6a8a9af3368" providerId="ADAL" clId="{F3AAB3FB-F6CE-42FF-8FF7-758DC0C9DACA}" dt="2021-07-19T12:08:43.933" v="7700"/>
        <pc:sldMkLst>
          <pc:docMk/>
          <pc:sldMk cId="1093894662" sldId="4121"/>
        </pc:sldMkLst>
      </pc:sldChg>
      <pc:sldChg chg="add">
        <pc:chgData name="Keith Lemon" userId="db24c3f7-9a12-4f60-881d-a6a8a9af3368" providerId="ADAL" clId="{F3AAB3FB-F6CE-42FF-8FF7-758DC0C9DACA}" dt="2021-07-19T12:08:43.933" v="7700"/>
        <pc:sldMkLst>
          <pc:docMk/>
          <pc:sldMk cId="1001561681" sldId="4122"/>
        </pc:sldMkLst>
      </pc:sldChg>
      <pc:sldChg chg="add">
        <pc:chgData name="Keith Lemon" userId="db24c3f7-9a12-4f60-881d-a6a8a9af3368" providerId="ADAL" clId="{F3AAB3FB-F6CE-42FF-8FF7-758DC0C9DACA}" dt="2021-07-19T12:08:43.933" v="7700"/>
        <pc:sldMkLst>
          <pc:docMk/>
          <pc:sldMk cId="3709396722" sldId="4123"/>
        </pc:sldMkLst>
      </pc:sldChg>
      <pc:sldChg chg="add">
        <pc:chgData name="Keith Lemon" userId="db24c3f7-9a12-4f60-881d-a6a8a9af3368" providerId="ADAL" clId="{F3AAB3FB-F6CE-42FF-8FF7-758DC0C9DACA}" dt="2021-07-19T12:08:43.933" v="7700"/>
        <pc:sldMkLst>
          <pc:docMk/>
          <pc:sldMk cId="3370793561" sldId="4124"/>
        </pc:sldMkLst>
      </pc:sldChg>
      <pc:sldChg chg="add">
        <pc:chgData name="Keith Lemon" userId="db24c3f7-9a12-4f60-881d-a6a8a9af3368" providerId="ADAL" clId="{F3AAB3FB-F6CE-42FF-8FF7-758DC0C9DACA}" dt="2021-07-19T12:08:43.933" v="7700"/>
        <pc:sldMkLst>
          <pc:docMk/>
          <pc:sldMk cId="545761232" sldId="4125"/>
        </pc:sldMkLst>
      </pc:sldChg>
      <pc:sldChg chg="add">
        <pc:chgData name="Keith Lemon" userId="db24c3f7-9a12-4f60-881d-a6a8a9af3368" providerId="ADAL" clId="{F3AAB3FB-F6CE-42FF-8FF7-758DC0C9DACA}" dt="2021-07-19T12:08:43.933" v="7700"/>
        <pc:sldMkLst>
          <pc:docMk/>
          <pc:sldMk cId="1830895698" sldId="4126"/>
        </pc:sldMkLst>
      </pc:sldChg>
      <pc:sldChg chg="add">
        <pc:chgData name="Keith Lemon" userId="db24c3f7-9a12-4f60-881d-a6a8a9af3368" providerId="ADAL" clId="{F3AAB3FB-F6CE-42FF-8FF7-758DC0C9DACA}" dt="2021-07-19T12:08:43.933" v="7700"/>
        <pc:sldMkLst>
          <pc:docMk/>
          <pc:sldMk cId="3839580771" sldId="4127"/>
        </pc:sldMkLst>
      </pc:sldChg>
      <pc:sldChg chg="del mod modShow">
        <pc:chgData name="Keith Lemon" userId="db24c3f7-9a12-4f60-881d-a6a8a9af3368" providerId="ADAL" clId="{F3AAB3FB-F6CE-42FF-8FF7-758DC0C9DACA}" dt="2021-07-19T11:33:26.120" v="6993" actId="47"/>
        <pc:sldMkLst>
          <pc:docMk/>
          <pc:sldMk cId="2977549296" sldId="4128"/>
        </pc:sldMkLst>
      </pc:sldChg>
      <pc:sldChg chg="add">
        <pc:chgData name="Keith Lemon" userId="db24c3f7-9a12-4f60-881d-a6a8a9af3368" providerId="ADAL" clId="{F3AAB3FB-F6CE-42FF-8FF7-758DC0C9DACA}" dt="2021-07-19T12:08:43.933" v="7700"/>
        <pc:sldMkLst>
          <pc:docMk/>
          <pc:sldMk cId="4156090343" sldId="4128"/>
        </pc:sldMkLst>
      </pc:sldChg>
      <pc:sldChg chg="add">
        <pc:chgData name="Keith Lemon" userId="db24c3f7-9a12-4f60-881d-a6a8a9af3368" providerId="ADAL" clId="{F3AAB3FB-F6CE-42FF-8FF7-758DC0C9DACA}" dt="2021-07-19T12:08:43.933" v="7700"/>
        <pc:sldMkLst>
          <pc:docMk/>
          <pc:sldMk cId="3912655654" sldId="4129"/>
        </pc:sldMkLst>
      </pc:sldChg>
      <pc:sldChg chg="modSp mod modNotesTx">
        <pc:chgData name="Keith Lemon" userId="db24c3f7-9a12-4f60-881d-a6a8a9af3368" providerId="ADAL" clId="{F3AAB3FB-F6CE-42FF-8FF7-758DC0C9DACA}" dt="2021-07-18T15:03:28.314" v="5273" actId="114"/>
        <pc:sldMkLst>
          <pc:docMk/>
          <pc:sldMk cId="21756150" sldId="4158"/>
        </pc:sldMkLst>
        <pc:spChg chg="mod">
          <ac:chgData name="Keith Lemon" userId="db24c3f7-9a12-4f60-881d-a6a8a9af3368" providerId="ADAL" clId="{F3AAB3FB-F6CE-42FF-8FF7-758DC0C9DACA}" dt="2021-07-18T13:32:32.991" v="4001" actId="20577"/>
          <ac:spMkLst>
            <pc:docMk/>
            <pc:sldMk cId="21756150" sldId="4158"/>
            <ac:spMk id="4" creationId="{00000000-0000-0000-0000-000000000000}"/>
          </ac:spMkLst>
        </pc:spChg>
        <pc:spChg chg="mod">
          <ac:chgData name="Keith Lemon" userId="db24c3f7-9a12-4f60-881d-a6a8a9af3368" providerId="ADAL" clId="{F3AAB3FB-F6CE-42FF-8FF7-758DC0C9DACA}" dt="2021-07-18T15:03:28.314" v="5273" actId="114"/>
          <ac:spMkLst>
            <pc:docMk/>
            <pc:sldMk cId="21756150" sldId="4158"/>
            <ac:spMk id="5" creationId="{00000000-0000-0000-0000-000000000000}"/>
          </ac:spMkLst>
        </pc:spChg>
      </pc:sldChg>
      <pc:sldChg chg="del mod modShow">
        <pc:chgData name="Keith Lemon" userId="db24c3f7-9a12-4f60-881d-a6a8a9af3368" providerId="ADAL" clId="{F3AAB3FB-F6CE-42FF-8FF7-758DC0C9DACA}" dt="2021-07-19T11:33:26.120" v="6993" actId="47"/>
        <pc:sldMkLst>
          <pc:docMk/>
          <pc:sldMk cId="4140581461" sldId="4159"/>
        </pc:sldMkLst>
      </pc:sldChg>
      <pc:sldChg chg="modSp mod ord modNotesTx">
        <pc:chgData name="Keith Lemon" userId="db24c3f7-9a12-4f60-881d-a6a8a9af3368" providerId="ADAL" clId="{F3AAB3FB-F6CE-42FF-8FF7-758DC0C9DACA}" dt="2021-07-20T09:48:32.270" v="8143" actId="20577"/>
        <pc:sldMkLst>
          <pc:docMk/>
          <pc:sldMk cId="2520874663" sldId="4163"/>
        </pc:sldMkLst>
        <pc:spChg chg="mod">
          <ac:chgData name="Keith Lemon" userId="db24c3f7-9a12-4f60-881d-a6a8a9af3368" providerId="ADAL" clId="{F3AAB3FB-F6CE-42FF-8FF7-758DC0C9DACA}" dt="2021-07-18T14:54:46.971" v="5228" actId="20577"/>
          <ac:spMkLst>
            <pc:docMk/>
            <pc:sldMk cId="2520874663" sldId="4163"/>
            <ac:spMk id="4" creationId="{00000000-0000-0000-0000-000000000000}"/>
          </ac:spMkLst>
        </pc:spChg>
        <pc:spChg chg="mod">
          <ac:chgData name="Keith Lemon" userId="db24c3f7-9a12-4f60-881d-a6a8a9af3368" providerId="ADAL" clId="{F3AAB3FB-F6CE-42FF-8FF7-758DC0C9DACA}" dt="2021-07-18T13:32:20.968" v="3995" actId="20577"/>
          <ac:spMkLst>
            <pc:docMk/>
            <pc:sldMk cId="2520874663" sldId="4163"/>
            <ac:spMk id="26" creationId="{FF78B29A-9523-E647-B76C-54C1B956F0AB}"/>
          </ac:spMkLst>
        </pc:spChg>
        <pc:spChg chg="mod">
          <ac:chgData name="Keith Lemon" userId="db24c3f7-9a12-4f60-881d-a6a8a9af3368" providerId="ADAL" clId="{F3AAB3FB-F6CE-42FF-8FF7-758DC0C9DACA}" dt="2021-07-18T13:32:08.279" v="3978" actId="20577"/>
          <ac:spMkLst>
            <pc:docMk/>
            <pc:sldMk cId="2520874663" sldId="4163"/>
            <ac:spMk id="32" creationId="{8CD4F2CD-CA88-8B42-9966-ED489B35A2D4}"/>
          </ac:spMkLst>
        </pc:spChg>
        <pc:spChg chg="mod">
          <ac:chgData name="Keith Lemon" userId="db24c3f7-9a12-4f60-881d-a6a8a9af3368" providerId="ADAL" clId="{F3AAB3FB-F6CE-42FF-8FF7-758DC0C9DACA}" dt="2021-07-19T09:21:16.728" v="5704" actId="20577"/>
          <ac:spMkLst>
            <pc:docMk/>
            <pc:sldMk cId="2520874663" sldId="4163"/>
            <ac:spMk id="34" creationId="{C286E06F-F451-E641-B992-87009137C396}"/>
          </ac:spMkLst>
        </pc:spChg>
        <pc:spChg chg="mod">
          <ac:chgData name="Keith Lemon" userId="db24c3f7-9a12-4f60-881d-a6a8a9af3368" providerId="ADAL" clId="{F3AAB3FB-F6CE-42FF-8FF7-758DC0C9DACA}" dt="2021-07-19T09:21:27.352" v="5721" actId="20577"/>
          <ac:spMkLst>
            <pc:docMk/>
            <pc:sldMk cId="2520874663" sldId="4163"/>
            <ac:spMk id="38" creationId="{54FACE1E-58DB-2F4D-8D5B-4EFDBB4AC62F}"/>
          </ac:spMkLst>
        </pc:spChg>
        <pc:spChg chg="mod">
          <ac:chgData name="Keith Lemon" userId="db24c3f7-9a12-4f60-881d-a6a8a9af3368" providerId="ADAL" clId="{F3AAB3FB-F6CE-42FF-8FF7-758DC0C9DACA}" dt="2021-07-19T09:21:23.325" v="5713" actId="20577"/>
          <ac:spMkLst>
            <pc:docMk/>
            <pc:sldMk cId="2520874663" sldId="4163"/>
            <ac:spMk id="40" creationId="{16346EEE-1812-9841-8841-FD68387618D8}"/>
          </ac:spMkLst>
        </pc:spChg>
        <pc:spChg chg="mod">
          <ac:chgData name="Keith Lemon" userId="db24c3f7-9a12-4f60-881d-a6a8a9af3368" providerId="ADAL" clId="{F3AAB3FB-F6CE-42FF-8FF7-758DC0C9DACA}" dt="2021-07-19T11:34:29.369" v="7004" actId="20577"/>
          <ac:spMkLst>
            <pc:docMk/>
            <pc:sldMk cId="2520874663" sldId="4163"/>
            <ac:spMk id="42" creationId="{45BB797C-F525-7E43-8AAD-C3D9B5EDBA39}"/>
          </ac:spMkLst>
        </pc:spChg>
      </pc:sldChg>
      <pc:sldChg chg="del mod modShow">
        <pc:chgData name="Keith Lemon" userId="db24c3f7-9a12-4f60-881d-a6a8a9af3368" providerId="ADAL" clId="{F3AAB3FB-F6CE-42FF-8FF7-758DC0C9DACA}" dt="2021-07-19T11:33:26.120" v="6993" actId="47"/>
        <pc:sldMkLst>
          <pc:docMk/>
          <pc:sldMk cId="944098604" sldId="4169"/>
        </pc:sldMkLst>
      </pc:sldChg>
      <pc:sldChg chg="del mod modShow">
        <pc:chgData name="Keith Lemon" userId="db24c3f7-9a12-4f60-881d-a6a8a9af3368" providerId="ADAL" clId="{F3AAB3FB-F6CE-42FF-8FF7-758DC0C9DACA}" dt="2021-07-19T11:33:26.120" v="6993" actId="47"/>
        <pc:sldMkLst>
          <pc:docMk/>
          <pc:sldMk cId="3224305050" sldId="4173"/>
        </pc:sldMkLst>
      </pc:sldChg>
      <pc:sldChg chg="del mod modShow">
        <pc:chgData name="Keith Lemon" userId="db24c3f7-9a12-4f60-881d-a6a8a9af3368" providerId="ADAL" clId="{F3AAB3FB-F6CE-42FF-8FF7-758DC0C9DACA}" dt="2021-07-19T11:33:26.120" v="6993" actId="47"/>
        <pc:sldMkLst>
          <pc:docMk/>
          <pc:sldMk cId="3564526090" sldId="4174"/>
        </pc:sldMkLst>
      </pc:sldChg>
      <pc:sldChg chg="del mod modShow">
        <pc:chgData name="Keith Lemon" userId="db24c3f7-9a12-4f60-881d-a6a8a9af3368" providerId="ADAL" clId="{F3AAB3FB-F6CE-42FF-8FF7-758DC0C9DACA}" dt="2021-07-19T11:33:26.120" v="6993" actId="47"/>
        <pc:sldMkLst>
          <pc:docMk/>
          <pc:sldMk cId="3547439651" sldId="4176"/>
        </pc:sldMkLst>
      </pc:sldChg>
      <pc:sldChg chg="del mod modShow">
        <pc:chgData name="Keith Lemon" userId="db24c3f7-9a12-4f60-881d-a6a8a9af3368" providerId="ADAL" clId="{F3AAB3FB-F6CE-42FF-8FF7-758DC0C9DACA}" dt="2021-07-19T11:33:26.120" v="6993" actId="47"/>
        <pc:sldMkLst>
          <pc:docMk/>
          <pc:sldMk cId="1819887419" sldId="4251"/>
        </pc:sldMkLst>
      </pc:sldChg>
      <pc:sldChg chg="del mod modShow">
        <pc:chgData name="Keith Lemon" userId="db24c3f7-9a12-4f60-881d-a6a8a9af3368" providerId="ADAL" clId="{F3AAB3FB-F6CE-42FF-8FF7-758DC0C9DACA}" dt="2021-07-19T11:33:26.120" v="6993" actId="47"/>
        <pc:sldMkLst>
          <pc:docMk/>
          <pc:sldMk cId="1977947013" sldId="4274"/>
        </pc:sldMkLst>
      </pc:sldChg>
      <pc:sldChg chg="del mod modShow">
        <pc:chgData name="Keith Lemon" userId="db24c3f7-9a12-4f60-881d-a6a8a9af3368" providerId="ADAL" clId="{F3AAB3FB-F6CE-42FF-8FF7-758DC0C9DACA}" dt="2021-07-19T11:33:26.120" v="6993" actId="47"/>
        <pc:sldMkLst>
          <pc:docMk/>
          <pc:sldMk cId="1026315332" sldId="4480"/>
        </pc:sldMkLst>
      </pc:sldChg>
      <pc:sldChg chg="del mod modShow">
        <pc:chgData name="Keith Lemon" userId="db24c3f7-9a12-4f60-881d-a6a8a9af3368" providerId="ADAL" clId="{F3AAB3FB-F6CE-42FF-8FF7-758DC0C9DACA}" dt="2021-07-19T11:33:26.120" v="6993" actId="47"/>
        <pc:sldMkLst>
          <pc:docMk/>
          <pc:sldMk cId="2848344246" sldId="4481"/>
        </pc:sldMkLst>
      </pc:sldChg>
      <pc:sldChg chg="del mod modShow">
        <pc:chgData name="Keith Lemon" userId="db24c3f7-9a12-4f60-881d-a6a8a9af3368" providerId="ADAL" clId="{F3AAB3FB-F6CE-42FF-8FF7-758DC0C9DACA}" dt="2021-07-19T11:33:26.120" v="6993" actId="47"/>
        <pc:sldMkLst>
          <pc:docMk/>
          <pc:sldMk cId="1764378809" sldId="4482"/>
        </pc:sldMkLst>
      </pc:sldChg>
      <pc:sldChg chg="del mod modShow">
        <pc:chgData name="Keith Lemon" userId="db24c3f7-9a12-4f60-881d-a6a8a9af3368" providerId="ADAL" clId="{F3AAB3FB-F6CE-42FF-8FF7-758DC0C9DACA}" dt="2021-07-19T11:33:26.120" v="6993" actId="47"/>
        <pc:sldMkLst>
          <pc:docMk/>
          <pc:sldMk cId="4292703560" sldId="4483"/>
        </pc:sldMkLst>
      </pc:sldChg>
      <pc:sldChg chg="del mod modShow">
        <pc:chgData name="Keith Lemon" userId="db24c3f7-9a12-4f60-881d-a6a8a9af3368" providerId="ADAL" clId="{F3AAB3FB-F6CE-42FF-8FF7-758DC0C9DACA}" dt="2021-07-19T11:33:26.120" v="6993" actId="47"/>
        <pc:sldMkLst>
          <pc:docMk/>
          <pc:sldMk cId="927334789" sldId="4484"/>
        </pc:sldMkLst>
      </pc:sldChg>
      <pc:sldChg chg="del mod modShow">
        <pc:chgData name="Keith Lemon" userId="db24c3f7-9a12-4f60-881d-a6a8a9af3368" providerId="ADAL" clId="{F3AAB3FB-F6CE-42FF-8FF7-758DC0C9DACA}" dt="2021-07-19T11:33:26.120" v="6993" actId="47"/>
        <pc:sldMkLst>
          <pc:docMk/>
          <pc:sldMk cId="1490414761" sldId="4485"/>
        </pc:sldMkLst>
      </pc:sldChg>
      <pc:sldChg chg="del mod modShow">
        <pc:chgData name="Keith Lemon" userId="db24c3f7-9a12-4f60-881d-a6a8a9af3368" providerId="ADAL" clId="{F3AAB3FB-F6CE-42FF-8FF7-758DC0C9DACA}" dt="2021-07-19T11:33:26.120" v="6993" actId="47"/>
        <pc:sldMkLst>
          <pc:docMk/>
          <pc:sldMk cId="1388955978" sldId="4486"/>
        </pc:sldMkLst>
      </pc:sldChg>
      <pc:sldChg chg="del mod modShow">
        <pc:chgData name="Keith Lemon" userId="db24c3f7-9a12-4f60-881d-a6a8a9af3368" providerId="ADAL" clId="{F3AAB3FB-F6CE-42FF-8FF7-758DC0C9DACA}" dt="2021-07-19T11:33:26.120" v="6993" actId="47"/>
        <pc:sldMkLst>
          <pc:docMk/>
          <pc:sldMk cId="1056664930" sldId="4487"/>
        </pc:sldMkLst>
      </pc:sldChg>
      <pc:sldChg chg="del mod modShow">
        <pc:chgData name="Keith Lemon" userId="db24c3f7-9a12-4f60-881d-a6a8a9af3368" providerId="ADAL" clId="{F3AAB3FB-F6CE-42FF-8FF7-758DC0C9DACA}" dt="2021-07-19T11:33:26.120" v="6993" actId="47"/>
        <pc:sldMkLst>
          <pc:docMk/>
          <pc:sldMk cId="2448103662" sldId="4524"/>
        </pc:sldMkLst>
      </pc:sldChg>
      <pc:sldChg chg="del mod modShow">
        <pc:chgData name="Keith Lemon" userId="db24c3f7-9a12-4f60-881d-a6a8a9af3368" providerId="ADAL" clId="{F3AAB3FB-F6CE-42FF-8FF7-758DC0C9DACA}" dt="2021-07-19T11:33:26.120" v="6993" actId="47"/>
        <pc:sldMkLst>
          <pc:docMk/>
          <pc:sldMk cId="1690972666" sldId="4526"/>
        </pc:sldMkLst>
      </pc:sldChg>
      <pc:sldChg chg="add">
        <pc:chgData name="Keith Lemon" userId="db24c3f7-9a12-4f60-881d-a6a8a9af3368" providerId="ADAL" clId="{F3AAB3FB-F6CE-42FF-8FF7-758DC0C9DACA}" dt="2021-07-19T09:22:12.648" v="5723"/>
        <pc:sldMkLst>
          <pc:docMk/>
          <pc:sldMk cId="2346827313" sldId="4534"/>
        </pc:sldMkLst>
      </pc:sldChg>
      <pc:sldChg chg="del">
        <pc:chgData name="Keith Lemon" userId="db24c3f7-9a12-4f60-881d-a6a8a9af3368" providerId="ADAL" clId="{F3AAB3FB-F6CE-42FF-8FF7-758DC0C9DACA}" dt="2021-07-19T09:22:08.985" v="5722" actId="2696"/>
        <pc:sldMkLst>
          <pc:docMk/>
          <pc:sldMk cId="2479697930" sldId="4534"/>
        </pc:sldMkLst>
      </pc:sldChg>
      <pc:sldChg chg="del mod modShow">
        <pc:chgData name="Keith Lemon" userId="db24c3f7-9a12-4f60-881d-a6a8a9af3368" providerId="ADAL" clId="{F3AAB3FB-F6CE-42FF-8FF7-758DC0C9DACA}" dt="2021-07-19T11:33:26.120" v="6993" actId="47"/>
        <pc:sldMkLst>
          <pc:docMk/>
          <pc:sldMk cId="4022861961" sldId="8733"/>
        </pc:sldMkLst>
      </pc:sldChg>
      <pc:sldChg chg="addSp delSp modSp mod">
        <pc:chgData name="Keith Lemon" userId="db24c3f7-9a12-4f60-881d-a6a8a9af3368" providerId="ADAL" clId="{F3AAB3FB-F6CE-42FF-8FF7-758DC0C9DACA}" dt="2021-07-19T10:39:44.909" v="5824" actId="20577"/>
        <pc:sldMkLst>
          <pc:docMk/>
          <pc:sldMk cId="588632058" sldId="8941"/>
        </pc:sldMkLst>
        <pc:spChg chg="mod">
          <ac:chgData name="Keith Lemon" userId="db24c3f7-9a12-4f60-881d-a6a8a9af3368" providerId="ADAL" clId="{F3AAB3FB-F6CE-42FF-8FF7-758DC0C9DACA}" dt="2021-07-19T10:39:44.909" v="5824" actId="20577"/>
          <ac:spMkLst>
            <pc:docMk/>
            <pc:sldMk cId="588632058" sldId="8941"/>
            <ac:spMk id="2" creationId="{00000000-0000-0000-0000-000000000000}"/>
          </ac:spMkLst>
        </pc:spChg>
        <pc:spChg chg="mod">
          <ac:chgData name="Keith Lemon" userId="db24c3f7-9a12-4f60-881d-a6a8a9af3368" providerId="ADAL" clId="{F3AAB3FB-F6CE-42FF-8FF7-758DC0C9DACA}" dt="2021-07-18T14:23:17.728" v="4808" actId="2711"/>
          <ac:spMkLst>
            <pc:docMk/>
            <pc:sldMk cId="588632058" sldId="8941"/>
            <ac:spMk id="10" creationId="{7B110DBC-65F9-4705-90A6-0D54339B8A8D}"/>
          </ac:spMkLst>
        </pc:spChg>
        <pc:spChg chg="add del mod">
          <ac:chgData name="Keith Lemon" userId="db24c3f7-9a12-4f60-881d-a6a8a9af3368" providerId="ADAL" clId="{F3AAB3FB-F6CE-42FF-8FF7-758DC0C9DACA}" dt="2021-07-18T14:17:03.763" v="4733"/>
          <ac:spMkLst>
            <pc:docMk/>
            <pc:sldMk cId="588632058" sldId="8941"/>
            <ac:spMk id="14" creationId="{0FF8E573-8ACF-4FCD-9265-80B763C0B8A5}"/>
          </ac:spMkLst>
        </pc:spChg>
        <pc:spChg chg="add del mod">
          <ac:chgData name="Keith Lemon" userId="db24c3f7-9a12-4f60-881d-a6a8a9af3368" providerId="ADAL" clId="{F3AAB3FB-F6CE-42FF-8FF7-758DC0C9DACA}" dt="2021-07-18T14:21:44.443" v="4796"/>
          <ac:spMkLst>
            <pc:docMk/>
            <pc:sldMk cId="588632058" sldId="8941"/>
            <ac:spMk id="19" creationId="{93840043-5BB3-45E7-8054-F1186F693D4C}"/>
          </ac:spMkLst>
        </pc:spChg>
        <pc:spChg chg="mod">
          <ac:chgData name="Keith Lemon" userId="db24c3f7-9a12-4f60-881d-a6a8a9af3368" providerId="ADAL" clId="{F3AAB3FB-F6CE-42FF-8FF7-758DC0C9DACA}" dt="2021-07-18T14:22:49.172" v="4806" actId="6549"/>
          <ac:spMkLst>
            <pc:docMk/>
            <pc:sldMk cId="588632058" sldId="8941"/>
            <ac:spMk id="28" creationId="{78C47872-35B9-4BD7-896F-24A5D5C70F00}"/>
          </ac:spMkLst>
        </pc:spChg>
        <pc:grpChg chg="mod">
          <ac:chgData name="Keith Lemon" userId="db24c3f7-9a12-4f60-881d-a6a8a9af3368" providerId="ADAL" clId="{F3AAB3FB-F6CE-42FF-8FF7-758DC0C9DACA}" dt="2021-07-18T14:16:35.246" v="4728" actId="962"/>
          <ac:grpSpMkLst>
            <pc:docMk/>
            <pc:sldMk cId="588632058" sldId="8941"/>
            <ac:grpSpMk id="5" creationId="{BD18BFB5-8D9F-4992-9310-66677BC1D0D4}"/>
          </ac:grpSpMkLst>
        </pc:grpChg>
        <pc:picChg chg="add del mod">
          <ac:chgData name="Keith Lemon" userId="db24c3f7-9a12-4f60-881d-a6a8a9af3368" providerId="ADAL" clId="{F3AAB3FB-F6CE-42FF-8FF7-758DC0C9DACA}" dt="2021-07-18T14:17:03.763" v="4733"/>
          <ac:picMkLst>
            <pc:docMk/>
            <pc:sldMk cId="588632058" sldId="8941"/>
            <ac:picMk id="7" creationId="{0EB43CB6-5E67-47E5-A3EB-847A23FC08E9}"/>
          </ac:picMkLst>
        </pc:picChg>
        <pc:picChg chg="add del mod">
          <ac:chgData name="Keith Lemon" userId="db24c3f7-9a12-4f60-881d-a6a8a9af3368" providerId="ADAL" clId="{F3AAB3FB-F6CE-42FF-8FF7-758DC0C9DACA}" dt="2021-07-18T14:21:44.443" v="4796"/>
          <ac:picMkLst>
            <pc:docMk/>
            <pc:sldMk cId="588632058" sldId="8941"/>
            <ac:picMk id="13" creationId="{C8882F98-03C0-4078-B66F-B5C207D3D418}"/>
          </ac:picMkLst>
        </pc:picChg>
        <pc:picChg chg="mod">
          <ac:chgData name="Keith Lemon" userId="db24c3f7-9a12-4f60-881d-a6a8a9af3368" providerId="ADAL" clId="{F3AAB3FB-F6CE-42FF-8FF7-758DC0C9DACA}" dt="2021-07-18T14:17:11.775" v="4735" actId="1076"/>
          <ac:picMkLst>
            <pc:docMk/>
            <pc:sldMk cId="588632058" sldId="8941"/>
            <ac:picMk id="15" creationId="{F9933A9D-6E9F-4C46-90BE-CDC38B2216AD}"/>
          </ac:picMkLst>
        </pc:picChg>
        <pc:picChg chg="add del mod">
          <ac:chgData name="Keith Lemon" userId="db24c3f7-9a12-4f60-881d-a6a8a9af3368" providerId="ADAL" clId="{F3AAB3FB-F6CE-42FF-8FF7-758DC0C9DACA}" dt="2021-07-18T14:21:20.465" v="4791" actId="478"/>
          <ac:picMkLst>
            <pc:docMk/>
            <pc:sldMk cId="588632058" sldId="8941"/>
            <ac:picMk id="18" creationId="{E9923B07-F78F-4B23-8221-EF78E5D3B6F0}"/>
          </ac:picMkLst>
        </pc:picChg>
        <pc:picChg chg="mod">
          <ac:chgData name="Keith Lemon" userId="db24c3f7-9a12-4f60-881d-a6a8a9af3368" providerId="ADAL" clId="{F3AAB3FB-F6CE-42FF-8FF7-758DC0C9DACA}" dt="2021-07-18T14:22:34.987" v="4804" actId="1076"/>
          <ac:picMkLst>
            <pc:docMk/>
            <pc:sldMk cId="588632058" sldId="8941"/>
            <ac:picMk id="20" creationId="{1A37E27C-73CD-4A8A-A224-F50EEDC3514A}"/>
          </ac:picMkLst>
        </pc:picChg>
      </pc:sldChg>
      <pc:sldChg chg="del">
        <pc:chgData name="Keith Lemon" userId="db24c3f7-9a12-4f60-881d-a6a8a9af3368" providerId="ADAL" clId="{F3AAB3FB-F6CE-42FF-8FF7-758DC0C9DACA}" dt="2021-07-16T18:57:16.291" v="592" actId="47"/>
        <pc:sldMkLst>
          <pc:docMk/>
          <pc:sldMk cId="2319926912" sldId="8942"/>
        </pc:sldMkLst>
      </pc:sldChg>
      <pc:sldChg chg="del mod modShow">
        <pc:chgData name="Keith Lemon" userId="db24c3f7-9a12-4f60-881d-a6a8a9af3368" providerId="ADAL" clId="{F3AAB3FB-F6CE-42FF-8FF7-758DC0C9DACA}" dt="2021-07-19T11:33:26.120" v="6993" actId="47"/>
        <pc:sldMkLst>
          <pc:docMk/>
          <pc:sldMk cId="2702899611" sldId="8945"/>
        </pc:sldMkLst>
      </pc:sldChg>
      <pc:sldChg chg="del mod modShow">
        <pc:chgData name="Keith Lemon" userId="db24c3f7-9a12-4f60-881d-a6a8a9af3368" providerId="ADAL" clId="{F3AAB3FB-F6CE-42FF-8FF7-758DC0C9DACA}" dt="2021-07-19T11:33:26.120" v="6993" actId="47"/>
        <pc:sldMkLst>
          <pc:docMk/>
          <pc:sldMk cId="327446632" sldId="8946"/>
        </pc:sldMkLst>
      </pc:sldChg>
      <pc:sldChg chg="del mod modShow">
        <pc:chgData name="Keith Lemon" userId="db24c3f7-9a12-4f60-881d-a6a8a9af3368" providerId="ADAL" clId="{F3AAB3FB-F6CE-42FF-8FF7-758DC0C9DACA}" dt="2021-07-19T11:33:26.120" v="6993" actId="47"/>
        <pc:sldMkLst>
          <pc:docMk/>
          <pc:sldMk cId="3913083397" sldId="8951"/>
        </pc:sldMkLst>
      </pc:sldChg>
      <pc:sldChg chg="del mod modShow">
        <pc:chgData name="Keith Lemon" userId="db24c3f7-9a12-4f60-881d-a6a8a9af3368" providerId="ADAL" clId="{F3AAB3FB-F6CE-42FF-8FF7-758DC0C9DACA}" dt="2021-07-19T11:33:26.120" v="6993" actId="47"/>
        <pc:sldMkLst>
          <pc:docMk/>
          <pc:sldMk cId="3530295046" sldId="8954"/>
        </pc:sldMkLst>
      </pc:sldChg>
      <pc:sldChg chg="del mod modShow">
        <pc:chgData name="Keith Lemon" userId="db24c3f7-9a12-4f60-881d-a6a8a9af3368" providerId="ADAL" clId="{F3AAB3FB-F6CE-42FF-8FF7-758DC0C9DACA}" dt="2021-07-19T11:33:26.120" v="6993" actId="47"/>
        <pc:sldMkLst>
          <pc:docMk/>
          <pc:sldMk cId="2318303144" sldId="8955"/>
        </pc:sldMkLst>
      </pc:sldChg>
      <pc:sldChg chg="del mod modShow">
        <pc:chgData name="Keith Lemon" userId="db24c3f7-9a12-4f60-881d-a6a8a9af3368" providerId="ADAL" clId="{F3AAB3FB-F6CE-42FF-8FF7-758DC0C9DACA}" dt="2021-07-19T11:33:26.120" v="6993" actId="47"/>
        <pc:sldMkLst>
          <pc:docMk/>
          <pc:sldMk cId="1595295820" sldId="8956"/>
        </pc:sldMkLst>
      </pc:sldChg>
      <pc:sldChg chg="del mod modShow">
        <pc:chgData name="Keith Lemon" userId="db24c3f7-9a12-4f60-881d-a6a8a9af3368" providerId="ADAL" clId="{F3AAB3FB-F6CE-42FF-8FF7-758DC0C9DACA}" dt="2021-07-19T11:33:26.120" v="6993" actId="47"/>
        <pc:sldMkLst>
          <pc:docMk/>
          <pc:sldMk cId="2957876640" sldId="8957"/>
        </pc:sldMkLst>
      </pc:sldChg>
      <pc:sldChg chg="del mod modShow">
        <pc:chgData name="Keith Lemon" userId="db24c3f7-9a12-4f60-881d-a6a8a9af3368" providerId="ADAL" clId="{F3AAB3FB-F6CE-42FF-8FF7-758DC0C9DACA}" dt="2021-07-19T11:33:26.120" v="6993" actId="47"/>
        <pc:sldMkLst>
          <pc:docMk/>
          <pc:sldMk cId="1295857418" sldId="2076136759"/>
        </pc:sldMkLst>
      </pc:sldChg>
      <pc:sldChg chg="del mod modShow">
        <pc:chgData name="Keith Lemon" userId="db24c3f7-9a12-4f60-881d-a6a8a9af3368" providerId="ADAL" clId="{F3AAB3FB-F6CE-42FF-8FF7-758DC0C9DACA}" dt="2021-07-19T11:33:26.120" v="6993" actId="47"/>
        <pc:sldMkLst>
          <pc:docMk/>
          <pc:sldMk cId="2250898942" sldId="2076136814"/>
        </pc:sldMkLst>
      </pc:sldChg>
      <pc:sldChg chg="del mod modShow">
        <pc:chgData name="Keith Lemon" userId="db24c3f7-9a12-4f60-881d-a6a8a9af3368" providerId="ADAL" clId="{F3AAB3FB-F6CE-42FF-8FF7-758DC0C9DACA}" dt="2021-07-19T11:33:26.120" v="6993" actId="47"/>
        <pc:sldMkLst>
          <pc:docMk/>
          <pc:sldMk cId="2750727181" sldId="2076136818"/>
        </pc:sldMkLst>
      </pc:sldChg>
      <pc:sldChg chg="del mod modShow">
        <pc:chgData name="Keith Lemon" userId="db24c3f7-9a12-4f60-881d-a6a8a9af3368" providerId="ADAL" clId="{F3AAB3FB-F6CE-42FF-8FF7-758DC0C9DACA}" dt="2021-07-19T11:33:26.120" v="6993" actId="47"/>
        <pc:sldMkLst>
          <pc:docMk/>
          <pc:sldMk cId="760050100" sldId="2076136819"/>
        </pc:sldMkLst>
      </pc:sldChg>
      <pc:sldChg chg="del mod modShow">
        <pc:chgData name="Keith Lemon" userId="db24c3f7-9a12-4f60-881d-a6a8a9af3368" providerId="ADAL" clId="{F3AAB3FB-F6CE-42FF-8FF7-758DC0C9DACA}" dt="2021-07-19T11:33:26.120" v="6993" actId="47"/>
        <pc:sldMkLst>
          <pc:docMk/>
          <pc:sldMk cId="1153045706" sldId="2076136820"/>
        </pc:sldMkLst>
      </pc:sldChg>
      <pc:sldChg chg="del mod modShow">
        <pc:chgData name="Keith Lemon" userId="db24c3f7-9a12-4f60-881d-a6a8a9af3368" providerId="ADAL" clId="{F3AAB3FB-F6CE-42FF-8FF7-758DC0C9DACA}" dt="2021-07-19T11:33:26.120" v="6993" actId="47"/>
        <pc:sldMkLst>
          <pc:docMk/>
          <pc:sldMk cId="4009328721" sldId="2076136821"/>
        </pc:sldMkLst>
      </pc:sldChg>
      <pc:sldChg chg="del mod modShow">
        <pc:chgData name="Keith Lemon" userId="db24c3f7-9a12-4f60-881d-a6a8a9af3368" providerId="ADAL" clId="{F3AAB3FB-F6CE-42FF-8FF7-758DC0C9DACA}" dt="2021-07-19T11:33:26.120" v="6993" actId="47"/>
        <pc:sldMkLst>
          <pc:docMk/>
          <pc:sldMk cId="787611568" sldId="2076136822"/>
        </pc:sldMkLst>
      </pc:sldChg>
      <pc:sldChg chg="del mod modShow">
        <pc:chgData name="Keith Lemon" userId="db24c3f7-9a12-4f60-881d-a6a8a9af3368" providerId="ADAL" clId="{F3AAB3FB-F6CE-42FF-8FF7-758DC0C9DACA}" dt="2021-07-19T11:33:26.120" v="6993" actId="47"/>
        <pc:sldMkLst>
          <pc:docMk/>
          <pc:sldMk cId="1394514373" sldId="2076136823"/>
        </pc:sldMkLst>
      </pc:sldChg>
      <pc:sldChg chg="del mod modShow">
        <pc:chgData name="Keith Lemon" userId="db24c3f7-9a12-4f60-881d-a6a8a9af3368" providerId="ADAL" clId="{F3AAB3FB-F6CE-42FF-8FF7-758DC0C9DACA}" dt="2021-07-19T11:33:26.120" v="6993" actId="47"/>
        <pc:sldMkLst>
          <pc:docMk/>
          <pc:sldMk cId="1519344584" sldId="2076136824"/>
        </pc:sldMkLst>
      </pc:sldChg>
      <pc:sldChg chg="del mod modShow">
        <pc:chgData name="Keith Lemon" userId="db24c3f7-9a12-4f60-881d-a6a8a9af3368" providerId="ADAL" clId="{F3AAB3FB-F6CE-42FF-8FF7-758DC0C9DACA}" dt="2021-07-19T11:33:26.120" v="6993" actId="47"/>
        <pc:sldMkLst>
          <pc:docMk/>
          <pc:sldMk cId="1310028212" sldId="2076136825"/>
        </pc:sldMkLst>
      </pc:sldChg>
      <pc:sldChg chg="del mod modShow">
        <pc:chgData name="Keith Lemon" userId="db24c3f7-9a12-4f60-881d-a6a8a9af3368" providerId="ADAL" clId="{F3AAB3FB-F6CE-42FF-8FF7-758DC0C9DACA}" dt="2021-07-19T11:33:26.120" v="6993" actId="47"/>
        <pc:sldMkLst>
          <pc:docMk/>
          <pc:sldMk cId="1752657788" sldId="2076136826"/>
        </pc:sldMkLst>
      </pc:sldChg>
      <pc:sldChg chg="del mod modShow">
        <pc:chgData name="Keith Lemon" userId="db24c3f7-9a12-4f60-881d-a6a8a9af3368" providerId="ADAL" clId="{F3AAB3FB-F6CE-42FF-8FF7-758DC0C9DACA}" dt="2021-07-19T11:33:26.120" v="6993" actId="47"/>
        <pc:sldMkLst>
          <pc:docMk/>
          <pc:sldMk cId="2756469730" sldId="2076136829"/>
        </pc:sldMkLst>
      </pc:sldChg>
      <pc:sldChg chg="del mod modShow">
        <pc:chgData name="Keith Lemon" userId="db24c3f7-9a12-4f60-881d-a6a8a9af3368" providerId="ADAL" clId="{F3AAB3FB-F6CE-42FF-8FF7-758DC0C9DACA}" dt="2021-07-19T11:33:26.120" v="6993" actId="47"/>
        <pc:sldMkLst>
          <pc:docMk/>
          <pc:sldMk cId="2971321634" sldId="2076136830"/>
        </pc:sldMkLst>
      </pc:sldChg>
      <pc:sldChg chg="del mod modShow">
        <pc:chgData name="Keith Lemon" userId="db24c3f7-9a12-4f60-881d-a6a8a9af3368" providerId="ADAL" clId="{F3AAB3FB-F6CE-42FF-8FF7-758DC0C9DACA}" dt="2021-07-19T11:33:26.120" v="6993" actId="47"/>
        <pc:sldMkLst>
          <pc:docMk/>
          <pc:sldMk cId="3719908057" sldId="2076136831"/>
        </pc:sldMkLst>
      </pc:sldChg>
      <pc:sldChg chg="del mod modShow">
        <pc:chgData name="Keith Lemon" userId="db24c3f7-9a12-4f60-881d-a6a8a9af3368" providerId="ADAL" clId="{F3AAB3FB-F6CE-42FF-8FF7-758DC0C9DACA}" dt="2021-07-19T11:33:26.120" v="6993" actId="47"/>
        <pc:sldMkLst>
          <pc:docMk/>
          <pc:sldMk cId="3956631106" sldId="2076136832"/>
        </pc:sldMkLst>
      </pc:sldChg>
      <pc:sldChg chg="del mod modShow">
        <pc:chgData name="Keith Lemon" userId="db24c3f7-9a12-4f60-881d-a6a8a9af3368" providerId="ADAL" clId="{F3AAB3FB-F6CE-42FF-8FF7-758DC0C9DACA}" dt="2021-07-19T11:33:26.120" v="6993" actId="47"/>
        <pc:sldMkLst>
          <pc:docMk/>
          <pc:sldMk cId="2741623823" sldId="2076136833"/>
        </pc:sldMkLst>
      </pc:sldChg>
      <pc:sldChg chg="del mod modShow">
        <pc:chgData name="Keith Lemon" userId="db24c3f7-9a12-4f60-881d-a6a8a9af3368" providerId="ADAL" clId="{F3AAB3FB-F6CE-42FF-8FF7-758DC0C9DACA}" dt="2021-07-19T11:33:26.120" v="6993" actId="47"/>
        <pc:sldMkLst>
          <pc:docMk/>
          <pc:sldMk cId="4166952472" sldId="2076136834"/>
        </pc:sldMkLst>
      </pc:sldChg>
      <pc:sldChg chg="del mod modShow">
        <pc:chgData name="Keith Lemon" userId="db24c3f7-9a12-4f60-881d-a6a8a9af3368" providerId="ADAL" clId="{F3AAB3FB-F6CE-42FF-8FF7-758DC0C9DACA}" dt="2021-07-19T11:33:26.120" v="6993" actId="47"/>
        <pc:sldMkLst>
          <pc:docMk/>
          <pc:sldMk cId="1737139823" sldId="2076136835"/>
        </pc:sldMkLst>
      </pc:sldChg>
      <pc:sldChg chg="del mod modShow">
        <pc:chgData name="Keith Lemon" userId="db24c3f7-9a12-4f60-881d-a6a8a9af3368" providerId="ADAL" clId="{F3AAB3FB-F6CE-42FF-8FF7-758DC0C9DACA}" dt="2021-07-19T11:33:26.120" v="6993" actId="47"/>
        <pc:sldMkLst>
          <pc:docMk/>
          <pc:sldMk cId="2937608629" sldId="2076136841"/>
        </pc:sldMkLst>
      </pc:sldChg>
      <pc:sldChg chg="del">
        <pc:chgData name="Keith Lemon" userId="db24c3f7-9a12-4f60-881d-a6a8a9af3368" providerId="ADAL" clId="{F3AAB3FB-F6CE-42FF-8FF7-758DC0C9DACA}" dt="2021-07-19T11:33:26.120" v="6993" actId="47"/>
        <pc:sldMkLst>
          <pc:docMk/>
          <pc:sldMk cId="1387462160" sldId="2076136842"/>
        </pc:sldMkLst>
      </pc:sldChg>
      <pc:sldChg chg="del">
        <pc:chgData name="Keith Lemon" userId="db24c3f7-9a12-4f60-881d-a6a8a9af3368" providerId="ADAL" clId="{F3AAB3FB-F6CE-42FF-8FF7-758DC0C9DACA}" dt="2021-07-19T11:33:26.120" v="6993" actId="47"/>
        <pc:sldMkLst>
          <pc:docMk/>
          <pc:sldMk cId="1155779612" sldId="2076136844"/>
        </pc:sldMkLst>
      </pc:sldChg>
      <pc:sldChg chg="del">
        <pc:chgData name="Keith Lemon" userId="db24c3f7-9a12-4f60-881d-a6a8a9af3368" providerId="ADAL" clId="{F3AAB3FB-F6CE-42FF-8FF7-758DC0C9DACA}" dt="2021-07-19T11:33:26.120" v="6993" actId="47"/>
        <pc:sldMkLst>
          <pc:docMk/>
          <pc:sldMk cId="155428961" sldId="2076136845"/>
        </pc:sldMkLst>
      </pc:sldChg>
      <pc:sldChg chg="del">
        <pc:chgData name="Keith Lemon" userId="db24c3f7-9a12-4f60-881d-a6a8a9af3368" providerId="ADAL" clId="{F3AAB3FB-F6CE-42FF-8FF7-758DC0C9DACA}" dt="2021-07-19T11:33:26.120" v="6993" actId="47"/>
        <pc:sldMkLst>
          <pc:docMk/>
          <pc:sldMk cId="467868207" sldId="2076136846"/>
        </pc:sldMkLst>
      </pc:sldChg>
      <pc:sldChg chg="del">
        <pc:chgData name="Keith Lemon" userId="db24c3f7-9a12-4f60-881d-a6a8a9af3368" providerId="ADAL" clId="{F3AAB3FB-F6CE-42FF-8FF7-758DC0C9DACA}" dt="2021-07-19T11:33:26.120" v="6993" actId="47"/>
        <pc:sldMkLst>
          <pc:docMk/>
          <pc:sldMk cId="2449442979" sldId="2076136847"/>
        </pc:sldMkLst>
      </pc:sldChg>
      <pc:sldChg chg="del">
        <pc:chgData name="Keith Lemon" userId="db24c3f7-9a12-4f60-881d-a6a8a9af3368" providerId="ADAL" clId="{F3AAB3FB-F6CE-42FF-8FF7-758DC0C9DACA}" dt="2021-07-19T11:33:26.120" v="6993" actId="47"/>
        <pc:sldMkLst>
          <pc:docMk/>
          <pc:sldMk cId="3163325956" sldId="2076136848"/>
        </pc:sldMkLst>
      </pc:sldChg>
      <pc:sldChg chg="del mod modShow">
        <pc:chgData name="Keith Lemon" userId="db24c3f7-9a12-4f60-881d-a6a8a9af3368" providerId="ADAL" clId="{F3AAB3FB-F6CE-42FF-8FF7-758DC0C9DACA}" dt="2021-07-19T11:33:26.120" v="6993" actId="47"/>
        <pc:sldMkLst>
          <pc:docMk/>
          <pc:sldMk cId="1087342984" sldId="2076136849"/>
        </pc:sldMkLst>
      </pc:sldChg>
      <pc:sldChg chg="del mod modShow">
        <pc:chgData name="Keith Lemon" userId="db24c3f7-9a12-4f60-881d-a6a8a9af3368" providerId="ADAL" clId="{F3AAB3FB-F6CE-42FF-8FF7-758DC0C9DACA}" dt="2021-07-19T11:33:26.120" v="6993" actId="47"/>
        <pc:sldMkLst>
          <pc:docMk/>
          <pc:sldMk cId="2214779202" sldId="2076136850"/>
        </pc:sldMkLst>
      </pc:sldChg>
      <pc:sldChg chg="del">
        <pc:chgData name="Keith Lemon" userId="db24c3f7-9a12-4f60-881d-a6a8a9af3368" providerId="ADAL" clId="{F3AAB3FB-F6CE-42FF-8FF7-758DC0C9DACA}" dt="2021-07-19T09:22:08.985" v="5722" actId="2696"/>
        <pc:sldMkLst>
          <pc:docMk/>
          <pc:sldMk cId="2491698683" sldId="2076137191"/>
        </pc:sldMkLst>
      </pc:sldChg>
      <pc:sldChg chg="add">
        <pc:chgData name="Keith Lemon" userId="db24c3f7-9a12-4f60-881d-a6a8a9af3368" providerId="ADAL" clId="{F3AAB3FB-F6CE-42FF-8FF7-758DC0C9DACA}" dt="2021-07-19T09:22:12.648" v="5723"/>
        <pc:sldMkLst>
          <pc:docMk/>
          <pc:sldMk cId="3602960534" sldId="2076137191"/>
        </pc:sldMkLst>
      </pc:sldChg>
      <pc:sldChg chg="del mod modShow">
        <pc:chgData name="Keith Lemon" userId="db24c3f7-9a12-4f60-881d-a6a8a9af3368" providerId="ADAL" clId="{F3AAB3FB-F6CE-42FF-8FF7-758DC0C9DACA}" dt="2021-07-19T11:33:26.120" v="6993" actId="47"/>
        <pc:sldMkLst>
          <pc:docMk/>
          <pc:sldMk cId="1529513797" sldId="2076137600"/>
        </pc:sldMkLst>
      </pc:sldChg>
      <pc:sldChg chg="del mod modShow">
        <pc:chgData name="Keith Lemon" userId="db24c3f7-9a12-4f60-881d-a6a8a9af3368" providerId="ADAL" clId="{F3AAB3FB-F6CE-42FF-8FF7-758DC0C9DACA}" dt="2021-07-19T11:33:26.120" v="6993" actId="47"/>
        <pc:sldMkLst>
          <pc:docMk/>
          <pc:sldMk cId="3096072114" sldId="2076137637"/>
        </pc:sldMkLst>
      </pc:sldChg>
      <pc:sldChg chg="del mod modShow">
        <pc:chgData name="Keith Lemon" userId="db24c3f7-9a12-4f60-881d-a6a8a9af3368" providerId="ADAL" clId="{F3AAB3FB-F6CE-42FF-8FF7-758DC0C9DACA}" dt="2021-07-19T11:33:26.120" v="6993" actId="47"/>
        <pc:sldMkLst>
          <pc:docMk/>
          <pc:sldMk cId="2327688948" sldId="2076137639"/>
        </pc:sldMkLst>
      </pc:sldChg>
      <pc:sldChg chg="del mod modShow">
        <pc:chgData name="Keith Lemon" userId="db24c3f7-9a12-4f60-881d-a6a8a9af3368" providerId="ADAL" clId="{F3AAB3FB-F6CE-42FF-8FF7-758DC0C9DACA}" dt="2021-07-19T11:33:26.120" v="6993" actId="47"/>
        <pc:sldMkLst>
          <pc:docMk/>
          <pc:sldMk cId="1421090908" sldId="2076137640"/>
        </pc:sldMkLst>
      </pc:sldChg>
      <pc:sldChg chg="del mod modShow">
        <pc:chgData name="Keith Lemon" userId="db24c3f7-9a12-4f60-881d-a6a8a9af3368" providerId="ADAL" clId="{F3AAB3FB-F6CE-42FF-8FF7-758DC0C9DACA}" dt="2021-07-19T11:33:26.120" v="6993" actId="47"/>
        <pc:sldMkLst>
          <pc:docMk/>
          <pc:sldMk cId="3290609829" sldId="2076137641"/>
        </pc:sldMkLst>
      </pc:sldChg>
      <pc:sldChg chg="del mod modShow">
        <pc:chgData name="Keith Lemon" userId="db24c3f7-9a12-4f60-881d-a6a8a9af3368" providerId="ADAL" clId="{F3AAB3FB-F6CE-42FF-8FF7-758DC0C9DACA}" dt="2021-07-19T11:33:26.120" v="6993" actId="47"/>
        <pc:sldMkLst>
          <pc:docMk/>
          <pc:sldMk cId="3276298226" sldId="2076137642"/>
        </pc:sldMkLst>
      </pc:sldChg>
      <pc:sldChg chg="del">
        <pc:chgData name="Keith Lemon" userId="db24c3f7-9a12-4f60-881d-a6a8a9af3368" providerId="ADAL" clId="{F3AAB3FB-F6CE-42FF-8FF7-758DC0C9DACA}" dt="2021-07-19T11:33:26.120" v="6993" actId="47"/>
        <pc:sldMkLst>
          <pc:docMk/>
          <pc:sldMk cId="554509145" sldId="2076137645"/>
        </pc:sldMkLst>
      </pc:sldChg>
      <pc:sldChg chg="del">
        <pc:chgData name="Keith Lemon" userId="db24c3f7-9a12-4f60-881d-a6a8a9af3368" providerId="ADAL" clId="{F3AAB3FB-F6CE-42FF-8FF7-758DC0C9DACA}" dt="2021-07-19T11:33:26.120" v="6993" actId="47"/>
        <pc:sldMkLst>
          <pc:docMk/>
          <pc:sldMk cId="3331104319" sldId="2076137646"/>
        </pc:sldMkLst>
      </pc:sldChg>
      <pc:sldChg chg="del mod modShow">
        <pc:chgData name="Keith Lemon" userId="db24c3f7-9a12-4f60-881d-a6a8a9af3368" providerId="ADAL" clId="{F3AAB3FB-F6CE-42FF-8FF7-758DC0C9DACA}" dt="2021-07-19T11:33:26.120" v="6993" actId="47"/>
        <pc:sldMkLst>
          <pc:docMk/>
          <pc:sldMk cId="574223842" sldId="2076137647"/>
        </pc:sldMkLst>
      </pc:sldChg>
      <pc:sldChg chg="del mod modShow">
        <pc:chgData name="Keith Lemon" userId="db24c3f7-9a12-4f60-881d-a6a8a9af3368" providerId="ADAL" clId="{F3AAB3FB-F6CE-42FF-8FF7-758DC0C9DACA}" dt="2021-07-19T11:33:26.120" v="6993" actId="47"/>
        <pc:sldMkLst>
          <pc:docMk/>
          <pc:sldMk cId="397757230" sldId="2076137654"/>
        </pc:sldMkLst>
      </pc:sldChg>
      <pc:sldChg chg="del mod modShow">
        <pc:chgData name="Keith Lemon" userId="db24c3f7-9a12-4f60-881d-a6a8a9af3368" providerId="ADAL" clId="{F3AAB3FB-F6CE-42FF-8FF7-758DC0C9DACA}" dt="2021-07-19T11:33:26.120" v="6993" actId="47"/>
        <pc:sldMkLst>
          <pc:docMk/>
          <pc:sldMk cId="2924909950" sldId="2134804299"/>
        </pc:sldMkLst>
      </pc:sldChg>
      <pc:sldChg chg="del mod modShow">
        <pc:chgData name="Keith Lemon" userId="db24c3f7-9a12-4f60-881d-a6a8a9af3368" providerId="ADAL" clId="{F3AAB3FB-F6CE-42FF-8FF7-758DC0C9DACA}" dt="2021-07-19T11:33:26.120" v="6993" actId="47"/>
        <pc:sldMkLst>
          <pc:docMk/>
          <pc:sldMk cId="2820010040" sldId="2134804303"/>
        </pc:sldMkLst>
      </pc:sldChg>
      <pc:sldChg chg="del mod modShow">
        <pc:chgData name="Keith Lemon" userId="db24c3f7-9a12-4f60-881d-a6a8a9af3368" providerId="ADAL" clId="{F3AAB3FB-F6CE-42FF-8FF7-758DC0C9DACA}" dt="2021-07-19T11:33:26.120" v="6993" actId="47"/>
        <pc:sldMkLst>
          <pc:docMk/>
          <pc:sldMk cId="1604276304" sldId="2134804304"/>
        </pc:sldMkLst>
      </pc:sldChg>
      <pc:sldChg chg="del mod modShow">
        <pc:chgData name="Keith Lemon" userId="db24c3f7-9a12-4f60-881d-a6a8a9af3368" providerId="ADAL" clId="{F3AAB3FB-F6CE-42FF-8FF7-758DC0C9DACA}" dt="2021-07-19T11:33:26.120" v="6993" actId="47"/>
        <pc:sldMkLst>
          <pc:docMk/>
          <pc:sldMk cId="4165869686" sldId="2134804305"/>
        </pc:sldMkLst>
      </pc:sldChg>
      <pc:sldChg chg="del mod modShow">
        <pc:chgData name="Keith Lemon" userId="db24c3f7-9a12-4f60-881d-a6a8a9af3368" providerId="ADAL" clId="{F3AAB3FB-F6CE-42FF-8FF7-758DC0C9DACA}" dt="2021-07-19T11:33:26.120" v="6993" actId="47"/>
        <pc:sldMkLst>
          <pc:docMk/>
          <pc:sldMk cId="671174519" sldId="2134804306"/>
        </pc:sldMkLst>
      </pc:sldChg>
      <pc:sldChg chg="del mod modShow">
        <pc:chgData name="Keith Lemon" userId="db24c3f7-9a12-4f60-881d-a6a8a9af3368" providerId="ADAL" clId="{F3AAB3FB-F6CE-42FF-8FF7-758DC0C9DACA}" dt="2021-07-19T11:33:26.120" v="6993" actId="47"/>
        <pc:sldMkLst>
          <pc:docMk/>
          <pc:sldMk cId="1500122816" sldId="2134804307"/>
        </pc:sldMkLst>
      </pc:sldChg>
      <pc:sldChg chg="del mod modShow">
        <pc:chgData name="Keith Lemon" userId="db24c3f7-9a12-4f60-881d-a6a8a9af3368" providerId="ADAL" clId="{F3AAB3FB-F6CE-42FF-8FF7-758DC0C9DACA}" dt="2021-07-19T11:33:26.120" v="6993" actId="47"/>
        <pc:sldMkLst>
          <pc:docMk/>
          <pc:sldMk cId="1605440942" sldId="2134804308"/>
        </pc:sldMkLst>
      </pc:sldChg>
      <pc:sldChg chg="del mod modShow">
        <pc:chgData name="Keith Lemon" userId="db24c3f7-9a12-4f60-881d-a6a8a9af3368" providerId="ADAL" clId="{F3AAB3FB-F6CE-42FF-8FF7-758DC0C9DACA}" dt="2021-07-19T11:33:26.120" v="6993" actId="47"/>
        <pc:sldMkLst>
          <pc:docMk/>
          <pc:sldMk cId="2021086633" sldId="2134804311"/>
        </pc:sldMkLst>
      </pc:sldChg>
      <pc:sldChg chg="del mod modShow">
        <pc:chgData name="Keith Lemon" userId="db24c3f7-9a12-4f60-881d-a6a8a9af3368" providerId="ADAL" clId="{F3AAB3FB-F6CE-42FF-8FF7-758DC0C9DACA}" dt="2021-07-19T11:33:26.120" v="6993" actId="47"/>
        <pc:sldMkLst>
          <pc:docMk/>
          <pc:sldMk cId="486645413" sldId="2134804317"/>
        </pc:sldMkLst>
      </pc:sldChg>
      <pc:sldChg chg="del mod modShow">
        <pc:chgData name="Keith Lemon" userId="db24c3f7-9a12-4f60-881d-a6a8a9af3368" providerId="ADAL" clId="{F3AAB3FB-F6CE-42FF-8FF7-758DC0C9DACA}" dt="2021-07-19T11:33:26.120" v="6993" actId="47"/>
        <pc:sldMkLst>
          <pc:docMk/>
          <pc:sldMk cId="2464989954" sldId="2134804318"/>
        </pc:sldMkLst>
      </pc:sldChg>
      <pc:sldChg chg="del mod modShow">
        <pc:chgData name="Keith Lemon" userId="db24c3f7-9a12-4f60-881d-a6a8a9af3368" providerId="ADAL" clId="{F3AAB3FB-F6CE-42FF-8FF7-758DC0C9DACA}" dt="2021-07-19T11:33:26.120" v="6993" actId="47"/>
        <pc:sldMkLst>
          <pc:docMk/>
          <pc:sldMk cId="1381413681" sldId="2134804319"/>
        </pc:sldMkLst>
      </pc:sldChg>
      <pc:sldChg chg="del mod modShow">
        <pc:chgData name="Keith Lemon" userId="db24c3f7-9a12-4f60-881d-a6a8a9af3368" providerId="ADAL" clId="{F3AAB3FB-F6CE-42FF-8FF7-758DC0C9DACA}" dt="2021-07-19T11:33:26.120" v="6993" actId="47"/>
        <pc:sldMkLst>
          <pc:docMk/>
          <pc:sldMk cId="2382344736" sldId="2134804320"/>
        </pc:sldMkLst>
      </pc:sldChg>
      <pc:sldChg chg="del mod modShow">
        <pc:chgData name="Keith Lemon" userId="db24c3f7-9a12-4f60-881d-a6a8a9af3368" providerId="ADAL" clId="{F3AAB3FB-F6CE-42FF-8FF7-758DC0C9DACA}" dt="2021-07-19T11:33:26.120" v="6993" actId="47"/>
        <pc:sldMkLst>
          <pc:docMk/>
          <pc:sldMk cId="2468680529" sldId="2134804321"/>
        </pc:sldMkLst>
      </pc:sldChg>
      <pc:sldChg chg="del mod modShow">
        <pc:chgData name="Keith Lemon" userId="db24c3f7-9a12-4f60-881d-a6a8a9af3368" providerId="ADAL" clId="{F3AAB3FB-F6CE-42FF-8FF7-758DC0C9DACA}" dt="2021-07-19T11:33:26.120" v="6993" actId="47"/>
        <pc:sldMkLst>
          <pc:docMk/>
          <pc:sldMk cId="108675387" sldId="2134804322"/>
        </pc:sldMkLst>
      </pc:sldChg>
      <pc:sldChg chg="del mod modShow">
        <pc:chgData name="Keith Lemon" userId="db24c3f7-9a12-4f60-881d-a6a8a9af3368" providerId="ADAL" clId="{F3AAB3FB-F6CE-42FF-8FF7-758DC0C9DACA}" dt="2021-07-19T11:33:26.120" v="6993" actId="47"/>
        <pc:sldMkLst>
          <pc:docMk/>
          <pc:sldMk cId="506284213" sldId="2134804323"/>
        </pc:sldMkLst>
      </pc:sldChg>
      <pc:sldChg chg="del mod modShow">
        <pc:chgData name="Keith Lemon" userId="db24c3f7-9a12-4f60-881d-a6a8a9af3368" providerId="ADAL" clId="{F3AAB3FB-F6CE-42FF-8FF7-758DC0C9DACA}" dt="2021-07-19T11:33:26.120" v="6993" actId="47"/>
        <pc:sldMkLst>
          <pc:docMk/>
          <pc:sldMk cId="867194532" sldId="2134804324"/>
        </pc:sldMkLst>
      </pc:sldChg>
      <pc:sldChg chg="del mod modShow">
        <pc:chgData name="Keith Lemon" userId="db24c3f7-9a12-4f60-881d-a6a8a9af3368" providerId="ADAL" clId="{F3AAB3FB-F6CE-42FF-8FF7-758DC0C9DACA}" dt="2021-07-19T11:33:26.120" v="6993" actId="47"/>
        <pc:sldMkLst>
          <pc:docMk/>
          <pc:sldMk cId="3901968702" sldId="2134804325"/>
        </pc:sldMkLst>
      </pc:sldChg>
      <pc:sldChg chg="del mod modShow">
        <pc:chgData name="Keith Lemon" userId="db24c3f7-9a12-4f60-881d-a6a8a9af3368" providerId="ADAL" clId="{F3AAB3FB-F6CE-42FF-8FF7-758DC0C9DACA}" dt="2021-07-19T11:33:26.120" v="6993" actId="47"/>
        <pc:sldMkLst>
          <pc:docMk/>
          <pc:sldMk cId="1424450778" sldId="2134804326"/>
        </pc:sldMkLst>
      </pc:sldChg>
      <pc:sldChg chg="del mod modShow">
        <pc:chgData name="Keith Lemon" userId="db24c3f7-9a12-4f60-881d-a6a8a9af3368" providerId="ADAL" clId="{F3AAB3FB-F6CE-42FF-8FF7-758DC0C9DACA}" dt="2021-07-19T11:33:26.120" v="6993" actId="47"/>
        <pc:sldMkLst>
          <pc:docMk/>
          <pc:sldMk cId="3033370236" sldId="2134804327"/>
        </pc:sldMkLst>
      </pc:sldChg>
      <pc:sldChg chg="del mod modShow">
        <pc:chgData name="Keith Lemon" userId="db24c3f7-9a12-4f60-881d-a6a8a9af3368" providerId="ADAL" clId="{F3AAB3FB-F6CE-42FF-8FF7-758DC0C9DACA}" dt="2021-07-19T11:33:26.120" v="6993" actId="47"/>
        <pc:sldMkLst>
          <pc:docMk/>
          <pc:sldMk cId="1049314634" sldId="2134804328"/>
        </pc:sldMkLst>
      </pc:sldChg>
      <pc:sldChg chg="del mod modShow">
        <pc:chgData name="Keith Lemon" userId="db24c3f7-9a12-4f60-881d-a6a8a9af3368" providerId="ADAL" clId="{F3AAB3FB-F6CE-42FF-8FF7-758DC0C9DACA}" dt="2021-07-19T11:33:26.120" v="6993" actId="47"/>
        <pc:sldMkLst>
          <pc:docMk/>
          <pc:sldMk cId="2220076204" sldId="2134804329"/>
        </pc:sldMkLst>
      </pc:sldChg>
      <pc:sldChg chg="del mod modShow">
        <pc:chgData name="Keith Lemon" userId="db24c3f7-9a12-4f60-881d-a6a8a9af3368" providerId="ADAL" clId="{F3AAB3FB-F6CE-42FF-8FF7-758DC0C9DACA}" dt="2021-07-19T11:33:26.120" v="6993" actId="47"/>
        <pc:sldMkLst>
          <pc:docMk/>
          <pc:sldMk cId="1813532598" sldId="2134804330"/>
        </pc:sldMkLst>
      </pc:sldChg>
      <pc:sldChg chg="del mod modShow">
        <pc:chgData name="Keith Lemon" userId="db24c3f7-9a12-4f60-881d-a6a8a9af3368" providerId="ADAL" clId="{F3AAB3FB-F6CE-42FF-8FF7-758DC0C9DACA}" dt="2021-07-19T11:33:26.120" v="6993" actId="47"/>
        <pc:sldMkLst>
          <pc:docMk/>
          <pc:sldMk cId="4185815880" sldId="2134804331"/>
        </pc:sldMkLst>
      </pc:sldChg>
      <pc:sldChg chg="del mod modShow">
        <pc:chgData name="Keith Lemon" userId="db24c3f7-9a12-4f60-881d-a6a8a9af3368" providerId="ADAL" clId="{F3AAB3FB-F6CE-42FF-8FF7-758DC0C9DACA}" dt="2021-07-19T11:33:26.120" v="6993" actId="47"/>
        <pc:sldMkLst>
          <pc:docMk/>
          <pc:sldMk cId="1219787124" sldId="2134804333"/>
        </pc:sldMkLst>
      </pc:sldChg>
      <pc:sldChg chg="del mod modShow">
        <pc:chgData name="Keith Lemon" userId="db24c3f7-9a12-4f60-881d-a6a8a9af3368" providerId="ADAL" clId="{F3AAB3FB-F6CE-42FF-8FF7-758DC0C9DACA}" dt="2021-07-19T11:33:26.120" v="6993" actId="47"/>
        <pc:sldMkLst>
          <pc:docMk/>
          <pc:sldMk cId="621967131" sldId="2134804334"/>
        </pc:sldMkLst>
      </pc:sldChg>
      <pc:sldChg chg="del mod modShow">
        <pc:chgData name="Keith Lemon" userId="db24c3f7-9a12-4f60-881d-a6a8a9af3368" providerId="ADAL" clId="{F3AAB3FB-F6CE-42FF-8FF7-758DC0C9DACA}" dt="2021-07-19T11:33:26.120" v="6993" actId="47"/>
        <pc:sldMkLst>
          <pc:docMk/>
          <pc:sldMk cId="1675109594" sldId="2134804335"/>
        </pc:sldMkLst>
      </pc:sldChg>
      <pc:sldChg chg="del">
        <pc:chgData name="Keith Lemon" userId="db24c3f7-9a12-4f60-881d-a6a8a9af3368" providerId="ADAL" clId="{F3AAB3FB-F6CE-42FF-8FF7-758DC0C9DACA}" dt="2021-07-19T11:33:26.120" v="6993" actId="47"/>
        <pc:sldMkLst>
          <pc:docMk/>
          <pc:sldMk cId="690834258" sldId="2134804336"/>
        </pc:sldMkLst>
      </pc:sldChg>
      <pc:sldChg chg="del mod modShow">
        <pc:chgData name="Keith Lemon" userId="db24c3f7-9a12-4f60-881d-a6a8a9af3368" providerId="ADAL" clId="{F3AAB3FB-F6CE-42FF-8FF7-758DC0C9DACA}" dt="2021-07-19T11:33:26.120" v="6993" actId="47"/>
        <pc:sldMkLst>
          <pc:docMk/>
          <pc:sldMk cId="3704989379" sldId="2134804337"/>
        </pc:sldMkLst>
      </pc:sldChg>
      <pc:sldChg chg="del">
        <pc:chgData name="Keith Lemon" userId="db24c3f7-9a12-4f60-881d-a6a8a9af3368" providerId="ADAL" clId="{F3AAB3FB-F6CE-42FF-8FF7-758DC0C9DACA}" dt="2021-07-19T11:33:26.120" v="6993" actId="47"/>
        <pc:sldMkLst>
          <pc:docMk/>
          <pc:sldMk cId="2106096594" sldId="2134804338"/>
        </pc:sldMkLst>
      </pc:sldChg>
      <pc:sldChg chg="del">
        <pc:chgData name="Keith Lemon" userId="db24c3f7-9a12-4f60-881d-a6a8a9af3368" providerId="ADAL" clId="{F3AAB3FB-F6CE-42FF-8FF7-758DC0C9DACA}" dt="2021-07-19T11:33:26.120" v="6993" actId="47"/>
        <pc:sldMkLst>
          <pc:docMk/>
          <pc:sldMk cId="3793314372" sldId="2134804339"/>
        </pc:sldMkLst>
      </pc:sldChg>
      <pc:sldChg chg="del mod modShow">
        <pc:chgData name="Keith Lemon" userId="db24c3f7-9a12-4f60-881d-a6a8a9af3368" providerId="ADAL" clId="{F3AAB3FB-F6CE-42FF-8FF7-758DC0C9DACA}" dt="2021-07-19T11:33:26.120" v="6993" actId="47"/>
        <pc:sldMkLst>
          <pc:docMk/>
          <pc:sldMk cId="1539564085" sldId="2134804340"/>
        </pc:sldMkLst>
      </pc:sldChg>
      <pc:sldChg chg="modSp new mod modNotesTx">
        <pc:chgData name="Keith Lemon" userId="db24c3f7-9a12-4f60-881d-a6a8a9af3368" providerId="ADAL" clId="{F3AAB3FB-F6CE-42FF-8FF7-758DC0C9DACA}" dt="2021-07-19T15:03:26.404" v="8068"/>
        <pc:sldMkLst>
          <pc:docMk/>
          <pc:sldMk cId="4270570029" sldId="2134804341"/>
        </pc:sldMkLst>
        <pc:spChg chg="mod">
          <ac:chgData name="Keith Lemon" userId="db24c3f7-9a12-4f60-881d-a6a8a9af3368" providerId="ADAL" clId="{F3AAB3FB-F6CE-42FF-8FF7-758DC0C9DACA}" dt="2021-07-16T20:20:53.011" v="1165" actId="20577"/>
          <ac:spMkLst>
            <pc:docMk/>
            <pc:sldMk cId="4270570029" sldId="2134804341"/>
            <ac:spMk id="2" creationId="{3556A5C8-721F-4C0B-804F-D6E1B4D079D7}"/>
          </ac:spMkLst>
        </pc:spChg>
        <pc:spChg chg="mod">
          <ac:chgData name="Keith Lemon" userId="db24c3f7-9a12-4f60-881d-a6a8a9af3368" providerId="ADAL" clId="{F3AAB3FB-F6CE-42FF-8FF7-758DC0C9DACA}" dt="2021-07-17T03:28:56.131" v="3103" actId="20577"/>
          <ac:spMkLst>
            <pc:docMk/>
            <pc:sldMk cId="4270570029" sldId="2134804341"/>
            <ac:spMk id="3" creationId="{C0F0F257-C912-4674-BB30-A262053EC2E2}"/>
          </ac:spMkLst>
        </pc:spChg>
      </pc:sldChg>
      <pc:sldChg chg="addSp delSp modSp add mod ord modNotesTx">
        <pc:chgData name="Keith Lemon" userId="db24c3f7-9a12-4f60-881d-a6a8a9af3368" providerId="ADAL" clId="{F3AAB3FB-F6CE-42FF-8FF7-758DC0C9DACA}" dt="2021-07-19T12:02:19.582" v="7465" actId="20577"/>
        <pc:sldMkLst>
          <pc:docMk/>
          <pc:sldMk cId="2474518613" sldId="2134804342"/>
        </pc:sldMkLst>
        <pc:spChg chg="del mod">
          <ac:chgData name="Keith Lemon" userId="db24c3f7-9a12-4f60-881d-a6a8a9af3368" providerId="ADAL" clId="{F3AAB3FB-F6CE-42FF-8FF7-758DC0C9DACA}" dt="2021-07-16T18:41:42.276" v="405" actId="478"/>
          <ac:spMkLst>
            <pc:docMk/>
            <pc:sldMk cId="2474518613" sldId="2134804342"/>
            <ac:spMk id="2" creationId="{3556A5C8-721F-4C0B-804F-D6E1B4D079D7}"/>
          </ac:spMkLst>
        </pc:spChg>
        <pc:spChg chg="mod">
          <ac:chgData name="Keith Lemon" userId="db24c3f7-9a12-4f60-881d-a6a8a9af3368" providerId="ADAL" clId="{F3AAB3FB-F6CE-42FF-8FF7-758DC0C9DACA}" dt="2021-07-16T18:39:33.611" v="366" actId="20577"/>
          <ac:spMkLst>
            <pc:docMk/>
            <pc:sldMk cId="2474518613" sldId="2134804342"/>
            <ac:spMk id="3" creationId="{C0F0F257-C912-4674-BB30-A262053EC2E2}"/>
          </ac:spMkLst>
        </pc:spChg>
        <pc:spChg chg="mod">
          <ac:chgData name="Keith Lemon" userId="db24c3f7-9a12-4f60-881d-a6a8a9af3368" providerId="ADAL" clId="{F3AAB3FB-F6CE-42FF-8FF7-758DC0C9DACA}" dt="2021-07-16T18:40:15.900" v="400"/>
          <ac:spMkLst>
            <pc:docMk/>
            <pc:sldMk cId="2474518613" sldId="2134804342"/>
            <ac:spMk id="5" creationId="{561B9791-82EA-4461-968C-5C6EEA02E9A8}"/>
          </ac:spMkLst>
        </pc:spChg>
        <pc:spChg chg="mod">
          <ac:chgData name="Keith Lemon" userId="db24c3f7-9a12-4f60-881d-a6a8a9af3368" providerId="ADAL" clId="{F3AAB3FB-F6CE-42FF-8FF7-758DC0C9DACA}" dt="2021-07-16T18:40:15.900" v="400"/>
          <ac:spMkLst>
            <pc:docMk/>
            <pc:sldMk cId="2474518613" sldId="2134804342"/>
            <ac:spMk id="6" creationId="{7A5AAA2D-8540-435D-9AAC-E26671A5213E}"/>
          </ac:spMkLst>
        </pc:spChg>
        <pc:spChg chg="mod">
          <ac:chgData name="Keith Lemon" userId="db24c3f7-9a12-4f60-881d-a6a8a9af3368" providerId="ADAL" clId="{F3AAB3FB-F6CE-42FF-8FF7-758DC0C9DACA}" dt="2021-07-16T18:40:15.900" v="400"/>
          <ac:spMkLst>
            <pc:docMk/>
            <pc:sldMk cId="2474518613" sldId="2134804342"/>
            <ac:spMk id="7" creationId="{3FB57A83-4DA3-4E53-920A-F47EF2529058}"/>
          </ac:spMkLst>
        </pc:spChg>
        <pc:spChg chg="mod">
          <ac:chgData name="Keith Lemon" userId="db24c3f7-9a12-4f60-881d-a6a8a9af3368" providerId="ADAL" clId="{F3AAB3FB-F6CE-42FF-8FF7-758DC0C9DACA}" dt="2021-07-16T18:40:15.900" v="400"/>
          <ac:spMkLst>
            <pc:docMk/>
            <pc:sldMk cId="2474518613" sldId="2134804342"/>
            <ac:spMk id="9" creationId="{06F7CCAD-15CC-4518-B168-4FF1D41CB71B}"/>
          </ac:spMkLst>
        </pc:spChg>
        <pc:spChg chg="mod">
          <ac:chgData name="Keith Lemon" userId="db24c3f7-9a12-4f60-881d-a6a8a9af3368" providerId="ADAL" clId="{F3AAB3FB-F6CE-42FF-8FF7-758DC0C9DACA}" dt="2021-07-16T18:40:15.900" v="400"/>
          <ac:spMkLst>
            <pc:docMk/>
            <pc:sldMk cId="2474518613" sldId="2134804342"/>
            <ac:spMk id="11" creationId="{A0D4067E-FE64-4D52-B21F-36EBBC3C534B}"/>
          </ac:spMkLst>
        </pc:spChg>
        <pc:spChg chg="mod">
          <ac:chgData name="Keith Lemon" userId="db24c3f7-9a12-4f60-881d-a6a8a9af3368" providerId="ADAL" clId="{F3AAB3FB-F6CE-42FF-8FF7-758DC0C9DACA}" dt="2021-07-16T18:40:15.900" v="400"/>
          <ac:spMkLst>
            <pc:docMk/>
            <pc:sldMk cId="2474518613" sldId="2134804342"/>
            <ac:spMk id="12" creationId="{0EDA35DB-64D1-4C59-8250-79F8B831905E}"/>
          </ac:spMkLst>
        </pc:spChg>
        <pc:spChg chg="mod">
          <ac:chgData name="Keith Lemon" userId="db24c3f7-9a12-4f60-881d-a6a8a9af3368" providerId="ADAL" clId="{F3AAB3FB-F6CE-42FF-8FF7-758DC0C9DACA}" dt="2021-07-16T18:40:15.900" v="400"/>
          <ac:spMkLst>
            <pc:docMk/>
            <pc:sldMk cId="2474518613" sldId="2134804342"/>
            <ac:spMk id="13" creationId="{6DE3F0B1-F431-4459-B102-024612A3180E}"/>
          </ac:spMkLst>
        </pc:spChg>
        <pc:spChg chg="mod">
          <ac:chgData name="Keith Lemon" userId="db24c3f7-9a12-4f60-881d-a6a8a9af3368" providerId="ADAL" clId="{F3AAB3FB-F6CE-42FF-8FF7-758DC0C9DACA}" dt="2021-07-16T18:40:15.900" v="400"/>
          <ac:spMkLst>
            <pc:docMk/>
            <pc:sldMk cId="2474518613" sldId="2134804342"/>
            <ac:spMk id="14" creationId="{3331C215-96AB-4024-B2F4-B48776725FB8}"/>
          </ac:spMkLst>
        </pc:spChg>
        <pc:spChg chg="mod">
          <ac:chgData name="Keith Lemon" userId="db24c3f7-9a12-4f60-881d-a6a8a9af3368" providerId="ADAL" clId="{F3AAB3FB-F6CE-42FF-8FF7-758DC0C9DACA}" dt="2021-07-16T18:40:15.900" v="400"/>
          <ac:spMkLst>
            <pc:docMk/>
            <pc:sldMk cId="2474518613" sldId="2134804342"/>
            <ac:spMk id="16" creationId="{AEC7ECBB-B6DB-492A-A6C2-C46000DB8517}"/>
          </ac:spMkLst>
        </pc:spChg>
        <pc:spChg chg="mod">
          <ac:chgData name="Keith Lemon" userId="db24c3f7-9a12-4f60-881d-a6a8a9af3368" providerId="ADAL" clId="{F3AAB3FB-F6CE-42FF-8FF7-758DC0C9DACA}" dt="2021-07-16T18:40:15.900" v="400"/>
          <ac:spMkLst>
            <pc:docMk/>
            <pc:sldMk cId="2474518613" sldId="2134804342"/>
            <ac:spMk id="17" creationId="{53AA8EF4-FB92-4538-8402-C0DB47E2258C}"/>
          </ac:spMkLst>
        </pc:spChg>
        <pc:spChg chg="mod">
          <ac:chgData name="Keith Lemon" userId="db24c3f7-9a12-4f60-881d-a6a8a9af3368" providerId="ADAL" clId="{F3AAB3FB-F6CE-42FF-8FF7-758DC0C9DACA}" dt="2021-07-16T18:40:15.900" v="400"/>
          <ac:spMkLst>
            <pc:docMk/>
            <pc:sldMk cId="2474518613" sldId="2134804342"/>
            <ac:spMk id="18" creationId="{8D210B0C-55ED-4ACF-ACA7-F2ACEE329C32}"/>
          </ac:spMkLst>
        </pc:spChg>
        <pc:spChg chg="mod">
          <ac:chgData name="Keith Lemon" userId="db24c3f7-9a12-4f60-881d-a6a8a9af3368" providerId="ADAL" clId="{F3AAB3FB-F6CE-42FF-8FF7-758DC0C9DACA}" dt="2021-07-16T18:40:15.900" v="400"/>
          <ac:spMkLst>
            <pc:docMk/>
            <pc:sldMk cId="2474518613" sldId="2134804342"/>
            <ac:spMk id="20" creationId="{68EAB1B5-3E3A-430E-8668-A7B80E092339}"/>
          </ac:spMkLst>
        </pc:spChg>
        <pc:spChg chg="mod">
          <ac:chgData name="Keith Lemon" userId="db24c3f7-9a12-4f60-881d-a6a8a9af3368" providerId="ADAL" clId="{F3AAB3FB-F6CE-42FF-8FF7-758DC0C9DACA}" dt="2021-07-16T18:40:15.900" v="400"/>
          <ac:spMkLst>
            <pc:docMk/>
            <pc:sldMk cId="2474518613" sldId="2134804342"/>
            <ac:spMk id="21" creationId="{002CD5E2-AF16-4AC1-8BAF-650E12FC2D7B}"/>
          </ac:spMkLst>
        </pc:spChg>
        <pc:spChg chg="add del mod">
          <ac:chgData name="Keith Lemon" userId="db24c3f7-9a12-4f60-881d-a6a8a9af3368" providerId="ADAL" clId="{F3AAB3FB-F6CE-42FF-8FF7-758DC0C9DACA}" dt="2021-07-16T18:41:43.812" v="406" actId="478"/>
          <ac:spMkLst>
            <pc:docMk/>
            <pc:sldMk cId="2474518613" sldId="2134804342"/>
            <ac:spMk id="24" creationId="{5F30DAF4-0F30-478F-B270-04ABAC4243A1}"/>
          </ac:spMkLst>
        </pc:spChg>
        <pc:spChg chg="mod">
          <ac:chgData name="Keith Lemon" userId="db24c3f7-9a12-4f60-881d-a6a8a9af3368" providerId="ADAL" clId="{F3AAB3FB-F6CE-42FF-8FF7-758DC0C9DACA}" dt="2021-07-16T18:42:02.282" v="411" actId="12789"/>
          <ac:spMkLst>
            <pc:docMk/>
            <pc:sldMk cId="2474518613" sldId="2134804342"/>
            <ac:spMk id="26" creationId="{E33D39ED-51E0-42B9-8CB1-B5DF5B6E04D2}"/>
          </ac:spMkLst>
        </pc:spChg>
        <pc:spChg chg="mod">
          <ac:chgData name="Keith Lemon" userId="db24c3f7-9a12-4f60-881d-a6a8a9af3368" providerId="ADAL" clId="{F3AAB3FB-F6CE-42FF-8FF7-758DC0C9DACA}" dt="2021-07-16T18:42:02.282" v="411" actId="12789"/>
          <ac:spMkLst>
            <pc:docMk/>
            <pc:sldMk cId="2474518613" sldId="2134804342"/>
            <ac:spMk id="28" creationId="{0CF2E3C9-0ADD-453B-ABEF-E4E1A0C72F81}"/>
          </ac:spMkLst>
        </pc:spChg>
        <pc:spChg chg="mod">
          <ac:chgData name="Keith Lemon" userId="db24c3f7-9a12-4f60-881d-a6a8a9af3368" providerId="ADAL" clId="{F3AAB3FB-F6CE-42FF-8FF7-758DC0C9DACA}" dt="2021-07-16T18:42:02.282" v="411" actId="12789"/>
          <ac:spMkLst>
            <pc:docMk/>
            <pc:sldMk cId="2474518613" sldId="2134804342"/>
            <ac:spMk id="30" creationId="{525FA653-89FE-4D82-944A-7879381BEFA0}"/>
          </ac:spMkLst>
        </pc:spChg>
        <pc:spChg chg="mod">
          <ac:chgData name="Keith Lemon" userId="db24c3f7-9a12-4f60-881d-a6a8a9af3368" providerId="ADAL" clId="{F3AAB3FB-F6CE-42FF-8FF7-758DC0C9DACA}" dt="2021-07-16T18:42:02.282" v="411" actId="12789"/>
          <ac:spMkLst>
            <pc:docMk/>
            <pc:sldMk cId="2474518613" sldId="2134804342"/>
            <ac:spMk id="32" creationId="{58521BAB-0FB3-4B06-A5A1-D74425740057}"/>
          </ac:spMkLst>
        </pc:spChg>
        <pc:spChg chg="mod">
          <ac:chgData name="Keith Lemon" userId="db24c3f7-9a12-4f60-881d-a6a8a9af3368" providerId="ADAL" clId="{F3AAB3FB-F6CE-42FF-8FF7-758DC0C9DACA}" dt="2021-07-16T18:42:02.282" v="411" actId="12789"/>
          <ac:spMkLst>
            <pc:docMk/>
            <pc:sldMk cId="2474518613" sldId="2134804342"/>
            <ac:spMk id="34" creationId="{28F437FA-2CF9-4FF3-8F2B-F5274B1F11CA}"/>
          </ac:spMkLst>
        </pc:spChg>
        <pc:spChg chg="mod">
          <ac:chgData name="Keith Lemon" userId="db24c3f7-9a12-4f60-881d-a6a8a9af3368" providerId="ADAL" clId="{F3AAB3FB-F6CE-42FF-8FF7-758DC0C9DACA}" dt="2021-07-16T18:42:02.282" v="411" actId="12789"/>
          <ac:spMkLst>
            <pc:docMk/>
            <pc:sldMk cId="2474518613" sldId="2134804342"/>
            <ac:spMk id="36" creationId="{29FA60B9-6F1C-4EFC-9A22-84CA6996F914}"/>
          </ac:spMkLst>
        </pc:spChg>
        <pc:spChg chg="mod">
          <ac:chgData name="Keith Lemon" userId="db24c3f7-9a12-4f60-881d-a6a8a9af3368" providerId="ADAL" clId="{F3AAB3FB-F6CE-42FF-8FF7-758DC0C9DACA}" dt="2021-07-16T18:42:02.282" v="411" actId="12789"/>
          <ac:spMkLst>
            <pc:docMk/>
            <pc:sldMk cId="2474518613" sldId="2134804342"/>
            <ac:spMk id="38" creationId="{78BC097E-BF1F-4D8B-AF9A-598787D1472E}"/>
          </ac:spMkLst>
        </pc:spChg>
        <pc:spChg chg="mod">
          <ac:chgData name="Keith Lemon" userId="db24c3f7-9a12-4f60-881d-a6a8a9af3368" providerId="ADAL" clId="{F3AAB3FB-F6CE-42FF-8FF7-758DC0C9DACA}" dt="2021-07-16T18:42:02.282" v="411" actId="12789"/>
          <ac:spMkLst>
            <pc:docMk/>
            <pc:sldMk cId="2474518613" sldId="2134804342"/>
            <ac:spMk id="39" creationId="{220CB181-6B9F-430D-952C-B7359C5D88D2}"/>
          </ac:spMkLst>
        </pc:spChg>
        <pc:spChg chg="mod">
          <ac:chgData name="Keith Lemon" userId="db24c3f7-9a12-4f60-881d-a6a8a9af3368" providerId="ADAL" clId="{F3AAB3FB-F6CE-42FF-8FF7-758DC0C9DACA}" dt="2021-07-16T18:42:02.282" v="411" actId="12789"/>
          <ac:spMkLst>
            <pc:docMk/>
            <pc:sldMk cId="2474518613" sldId="2134804342"/>
            <ac:spMk id="40" creationId="{4BE0656D-3C37-4E76-A6FC-0F6F13E2D12E}"/>
          </ac:spMkLst>
        </pc:spChg>
        <pc:spChg chg="mod">
          <ac:chgData name="Keith Lemon" userId="db24c3f7-9a12-4f60-881d-a6a8a9af3368" providerId="ADAL" clId="{F3AAB3FB-F6CE-42FF-8FF7-758DC0C9DACA}" dt="2021-07-16T18:42:02.282" v="411" actId="12789"/>
          <ac:spMkLst>
            <pc:docMk/>
            <pc:sldMk cId="2474518613" sldId="2134804342"/>
            <ac:spMk id="41" creationId="{2FAE57E9-66BF-4DF5-81F7-A8E0BA8351E7}"/>
          </ac:spMkLst>
        </pc:spChg>
        <pc:spChg chg="mod">
          <ac:chgData name="Keith Lemon" userId="db24c3f7-9a12-4f60-881d-a6a8a9af3368" providerId="ADAL" clId="{F3AAB3FB-F6CE-42FF-8FF7-758DC0C9DACA}" dt="2021-07-16T18:42:02.282" v="411" actId="12789"/>
          <ac:spMkLst>
            <pc:docMk/>
            <pc:sldMk cId="2474518613" sldId="2134804342"/>
            <ac:spMk id="42" creationId="{F7FC9BDD-BB3C-4371-944D-447B9AE9C4A3}"/>
          </ac:spMkLst>
        </pc:spChg>
        <pc:spChg chg="mod">
          <ac:chgData name="Keith Lemon" userId="db24c3f7-9a12-4f60-881d-a6a8a9af3368" providerId="ADAL" clId="{F3AAB3FB-F6CE-42FF-8FF7-758DC0C9DACA}" dt="2021-07-16T18:42:02.282" v="411" actId="12789"/>
          <ac:spMkLst>
            <pc:docMk/>
            <pc:sldMk cId="2474518613" sldId="2134804342"/>
            <ac:spMk id="43" creationId="{0BF1382C-0B75-48A2-B346-521213A73090}"/>
          </ac:spMkLst>
        </pc:spChg>
        <pc:spChg chg="mod">
          <ac:chgData name="Keith Lemon" userId="db24c3f7-9a12-4f60-881d-a6a8a9af3368" providerId="ADAL" clId="{F3AAB3FB-F6CE-42FF-8FF7-758DC0C9DACA}" dt="2021-07-16T18:42:02.282" v="411" actId="12789"/>
          <ac:spMkLst>
            <pc:docMk/>
            <pc:sldMk cId="2474518613" sldId="2134804342"/>
            <ac:spMk id="44" creationId="{FCCF41AF-D7C5-444A-967B-250679321070}"/>
          </ac:spMkLst>
        </pc:spChg>
        <pc:spChg chg="mod">
          <ac:chgData name="Keith Lemon" userId="db24c3f7-9a12-4f60-881d-a6a8a9af3368" providerId="ADAL" clId="{F3AAB3FB-F6CE-42FF-8FF7-758DC0C9DACA}" dt="2021-07-16T18:42:02.282" v="411" actId="12789"/>
          <ac:spMkLst>
            <pc:docMk/>
            <pc:sldMk cId="2474518613" sldId="2134804342"/>
            <ac:spMk id="45" creationId="{B45DFB5A-5456-442E-A8F3-084836BB6823}"/>
          </ac:spMkLst>
        </pc:spChg>
        <pc:spChg chg="mod">
          <ac:chgData name="Keith Lemon" userId="db24c3f7-9a12-4f60-881d-a6a8a9af3368" providerId="ADAL" clId="{F3AAB3FB-F6CE-42FF-8FF7-758DC0C9DACA}" dt="2021-07-16T18:42:02.282" v="411" actId="12789"/>
          <ac:spMkLst>
            <pc:docMk/>
            <pc:sldMk cId="2474518613" sldId="2134804342"/>
            <ac:spMk id="46" creationId="{CD4231D1-4371-41E7-9A62-BDFCABCBF081}"/>
          </ac:spMkLst>
        </pc:spChg>
        <pc:spChg chg="mod">
          <ac:chgData name="Keith Lemon" userId="db24c3f7-9a12-4f60-881d-a6a8a9af3368" providerId="ADAL" clId="{F3AAB3FB-F6CE-42FF-8FF7-758DC0C9DACA}" dt="2021-07-16T18:42:02.282" v="411" actId="12789"/>
          <ac:spMkLst>
            <pc:docMk/>
            <pc:sldMk cId="2474518613" sldId="2134804342"/>
            <ac:spMk id="47" creationId="{E8723312-B3A1-4321-A888-EE87229BB4B1}"/>
          </ac:spMkLst>
        </pc:spChg>
        <pc:spChg chg="mod">
          <ac:chgData name="Keith Lemon" userId="db24c3f7-9a12-4f60-881d-a6a8a9af3368" providerId="ADAL" clId="{F3AAB3FB-F6CE-42FF-8FF7-758DC0C9DACA}" dt="2021-07-16T18:42:02.282" v="411" actId="12789"/>
          <ac:spMkLst>
            <pc:docMk/>
            <pc:sldMk cId="2474518613" sldId="2134804342"/>
            <ac:spMk id="48" creationId="{E55B2C9C-3520-45EC-A379-9128EEC1890F}"/>
          </ac:spMkLst>
        </pc:spChg>
        <pc:spChg chg="mod">
          <ac:chgData name="Keith Lemon" userId="db24c3f7-9a12-4f60-881d-a6a8a9af3368" providerId="ADAL" clId="{F3AAB3FB-F6CE-42FF-8FF7-758DC0C9DACA}" dt="2021-07-16T18:42:02.282" v="411" actId="12789"/>
          <ac:spMkLst>
            <pc:docMk/>
            <pc:sldMk cId="2474518613" sldId="2134804342"/>
            <ac:spMk id="51" creationId="{DCE86DDB-0243-4AB4-A10C-7A48E38AC652}"/>
          </ac:spMkLst>
        </pc:spChg>
        <pc:spChg chg="mod">
          <ac:chgData name="Keith Lemon" userId="db24c3f7-9a12-4f60-881d-a6a8a9af3368" providerId="ADAL" clId="{F3AAB3FB-F6CE-42FF-8FF7-758DC0C9DACA}" dt="2021-07-16T18:42:02.282" v="411" actId="12789"/>
          <ac:spMkLst>
            <pc:docMk/>
            <pc:sldMk cId="2474518613" sldId="2134804342"/>
            <ac:spMk id="53" creationId="{6D2D3E02-D777-48C5-9528-7BD37CD1E55B}"/>
          </ac:spMkLst>
        </pc:spChg>
        <pc:spChg chg="mod">
          <ac:chgData name="Keith Lemon" userId="db24c3f7-9a12-4f60-881d-a6a8a9af3368" providerId="ADAL" clId="{F3AAB3FB-F6CE-42FF-8FF7-758DC0C9DACA}" dt="2021-07-16T18:42:02.282" v="411" actId="12789"/>
          <ac:spMkLst>
            <pc:docMk/>
            <pc:sldMk cId="2474518613" sldId="2134804342"/>
            <ac:spMk id="54" creationId="{25A20BF6-11AE-4DA8-9DBF-E2A54E3D4C4F}"/>
          </ac:spMkLst>
        </pc:spChg>
        <pc:spChg chg="mod">
          <ac:chgData name="Keith Lemon" userId="db24c3f7-9a12-4f60-881d-a6a8a9af3368" providerId="ADAL" clId="{F3AAB3FB-F6CE-42FF-8FF7-758DC0C9DACA}" dt="2021-07-16T18:42:02.282" v="411" actId="12789"/>
          <ac:spMkLst>
            <pc:docMk/>
            <pc:sldMk cId="2474518613" sldId="2134804342"/>
            <ac:spMk id="55" creationId="{41D6218A-27CD-41A1-A408-7AA5D282E0BB}"/>
          </ac:spMkLst>
        </pc:spChg>
        <pc:spChg chg="mod">
          <ac:chgData name="Keith Lemon" userId="db24c3f7-9a12-4f60-881d-a6a8a9af3368" providerId="ADAL" clId="{F3AAB3FB-F6CE-42FF-8FF7-758DC0C9DACA}" dt="2021-07-16T18:42:02.282" v="411" actId="12789"/>
          <ac:spMkLst>
            <pc:docMk/>
            <pc:sldMk cId="2474518613" sldId="2134804342"/>
            <ac:spMk id="56" creationId="{BCB37095-AC27-4016-A3E6-F88D109DDBAB}"/>
          </ac:spMkLst>
        </pc:spChg>
        <pc:spChg chg="add mod">
          <ac:chgData name="Keith Lemon" userId="db24c3f7-9a12-4f60-881d-a6a8a9af3368" providerId="ADAL" clId="{F3AAB3FB-F6CE-42FF-8FF7-758DC0C9DACA}" dt="2021-07-16T18:42:02.282" v="411" actId="12789"/>
          <ac:spMkLst>
            <pc:docMk/>
            <pc:sldMk cId="2474518613" sldId="2134804342"/>
            <ac:spMk id="57" creationId="{FDDAE6EF-87A4-4FF5-A9E3-4D7C268A675B}"/>
          </ac:spMkLst>
        </pc:spChg>
        <pc:spChg chg="add mod">
          <ac:chgData name="Keith Lemon" userId="db24c3f7-9a12-4f60-881d-a6a8a9af3368" providerId="ADAL" clId="{F3AAB3FB-F6CE-42FF-8FF7-758DC0C9DACA}" dt="2021-07-16T18:42:02.282" v="411" actId="12789"/>
          <ac:spMkLst>
            <pc:docMk/>
            <pc:sldMk cId="2474518613" sldId="2134804342"/>
            <ac:spMk id="58" creationId="{23C013DE-F005-4588-A533-3416B7771EF5}"/>
          </ac:spMkLst>
        </pc:spChg>
        <pc:spChg chg="add mod">
          <ac:chgData name="Keith Lemon" userId="db24c3f7-9a12-4f60-881d-a6a8a9af3368" providerId="ADAL" clId="{F3AAB3FB-F6CE-42FF-8FF7-758DC0C9DACA}" dt="2021-07-16T18:42:02.282" v="411" actId="12789"/>
          <ac:spMkLst>
            <pc:docMk/>
            <pc:sldMk cId="2474518613" sldId="2134804342"/>
            <ac:spMk id="59" creationId="{26FC2EF0-89D0-405B-83C2-D3E9FD43B748}"/>
          </ac:spMkLst>
        </pc:spChg>
        <pc:grpChg chg="add del mod">
          <ac:chgData name="Keith Lemon" userId="db24c3f7-9a12-4f60-881d-a6a8a9af3368" providerId="ADAL" clId="{F3AAB3FB-F6CE-42FF-8FF7-758DC0C9DACA}" dt="2021-07-16T18:41:46.022" v="407" actId="478"/>
          <ac:grpSpMkLst>
            <pc:docMk/>
            <pc:sldMk cId="2474518613" sldId="2134804342"/>
            <ac:grpSpMk id="4" creationId="{1411446C-754E-4AD9-84A6-E7C701684863}"/>
          </ac:grpSpMkLst>
        </pc:grpChg>
        <pc:grpChg chg="mod">
          <ac:chgData name="Keith Lemon" userId="db24c3f7-9a12-4f60-881d-a6a8a9af3368" providerId="ADAL" clId="{F3AAB3FB-F6CE-42FF-8FF7-758DC0C9DACA}" dt="2021-07-16T18:40:15.900" v="400"/>
          <ac:grpSpMkLst>
            <pc:docMk/>
            <pc:sldMk cId="2474518613" sldId="2134804342"/>
            <ac:grpSpMk id="8" creationId="{47C2C1F3-AF46-4302-A36C-E6322E970AD6}"/>
          </ac:grpSpMkLst>
        </pc:grpChg>
        <pc:grpChg chg="mod">
          <ac:chgData name="Keith Lemon" userId="db24c3f7-9a12-4f60-881d-a6a8a9af3368" providerId="ADAL" clId="{F3AAB3FB-F6CE-42FF-8FF7-758DC0C9DACA}" dt="2021-07-16T18:40:15.900" v="400"/>
          <ac:grpSpMkLst>
            <pc:docMk/>
            <pc:sldMk cId="2474518613" sldId="2134804342"/>
            <ac:grpSpMk id="10" creationId="{ED456B36-F8C2-47D3-A1F0-F1A515F7E944}"/>
          </ac:grpSpMkLst>
        </pc:grpChg>
        <pc:grpChg chg="add del mod">
          <ac:chgData name="Keith Lemon" userId="db24c3f7-9a12-4f60-881d-a6a8a9af3368" providerId="ADAL" clId="{F3AAB3FB-F6CE-42FF-8FF7-758DC0C9DACA}" dt="2021-07-16T18:41:46.022" v="407" actId="478"/>
          <ac:grpSpMkLst>
            <pc:docMk/>
            <pc:sldMk cId="2474518613" sldId="2134804342"/>
            <ac:grpSpMk id="15" creationId="{23B3ADD2-1EFA-47CB-A8B4-CC19C18C9F68}"/>
          </ac:grpSpMkLst>
        </pc:grpChg>
        <pc:grpChg chg="add del mod">
          <ac:chgData name="Keith Lemon" userId="db24c3f7-9a12-4f60-881d-a6a8a9af3368" providerId="ADAL" clId="{F3AAB3FB-F6CE-42FF-8FF7-758DC0C9DACA}" dt="2021-07-16T18:41:46.022" v="407" actId="478"/>
          <ac:grpSpMkLst>
            <pc:docMk/>
            <pc:sldMk cId="2474518613" sldId="2134804342"/>
            <ac:grpSpMk id="19" creationId="{DDEE42F3-AA21-418A-9E07-8538C18E76AC}"/>
          </ac:grpSpMkLst>
        </pc:grpChg>
        <pc:grpChg chg="add mod">
          <ac:chgData name="Keith Lemon" userId="db24c3f7-9a12-4f60-881d-a6a8a9af3368" providerId="ADAL" clId="{F3AAB3FB-F6CE-42FF-8FF7-758DC0C9DACA}" dt="2021-07-16T18:42:02.282" v="411" actId="12789"/>
          <ac:grpSpMkLst>
            <pc:docMk/>
            <pc:sldMk cId="2474518613" sldId="2134804342"/>
            <ac:grpSpMk id="25" creationId="{14E051E8-29C0-4AC2-A08F-50F2AF3DA3E7}"/>
          </ac:grpSpMkLst>
        </pc:grpChg>
        <pc:grpChg chg="add mod">
          <ac:chgData name="Keith Lemon" userId="db24c3f7-9a12-4f60-881d-a6a8a9af3368" providerId="ADAL" clId="{F3AAB3FB-F6CE-42FF-8FF7-758DC0C9DACA}" dt="2021-07-16T18:42:02.282" v="411" actId="12789"/>
          <ac:grpSpMkLst>
            <pc:docMk/>
            <pc:sldMk cId="2474518613" sldId="2134804342"/>
            <ac:grpSpMk id="29" creationId="{8436B42F-3AAB-474E-B463-E92A872BF48A}"/>
          </ac:grpSpMkLst>
        </pc:grpChg>
        <pc:grpChg chg="add mod">
          <ac:chgData name="Keith Lemon" userId="db24c3f7-9a12-4f60-881d-a6a8a9af3368" providerId="ADAL" clId="{F3AAB3FB-F6CE-42FF-8FF7-758DC0C9DACA}" dt="2021-07-16T18:42:02.282" v="411" actId="12789"/>
          <ac:grpSpMkLst>
            <pc:docMk/>
            <pc:sldMk cId="2474518613" sldId="2134804342"/>
            <ac:grpSpMk id="33" creationId="{64A8E71C-2164-4DC3-B0A7-9F317E1B5B38}"/>
          </ac:grpSpMkLst>
        </pc:grpChg>
        <pc:grpChg chg="add mod">
          <ac:chgData name="Keith Lemon" userId="db24c3f7-9a12-4f60-881d-a6a8a9af3368" providerId="ADAL" clId="{F3AAB3FB-F6CE-42FF-8FF7-758DC0C9DACA}" dt="2021-07-16T18:42:02.282" v="411" actId="12789"/>
          <ac:grpSpMkLst>
            <pc:docMk/>
            <pc:sldMk cId="2474518613" sldId="2134804342"/>
            <ac:grpSpMk id="37" creationId="{2109B7C7-414F-49A3-A8E6-37315FE5D2C2}"/>
          </ac:grpSpMkLst>
        </pc:grpChg>
        <pc:grpChg chg="mod">
          <ac:chgData name="Keith Lemon" userId="db24c3f7-9a12-4f60-881d-a6a8a9af3368" providerId="ADAL" clId="{F3AAB3FB-F6CE-42FF-8FF7-758DC0C9DACA}" dt="2021-07-16T18:42:02.282" v="411" actId="12789"/>
          <ac:grpSpMkLst>
            <pc:docMk/>
            <pc:sldMk cId="2474518613" sldId="2134804342"/>
            <ac:grpSpMk id="52" creationId="{0DE4F048-CC3C-4FAC-BC26-5AC3761408FB}"/>
          </ac:grpSpMkLst>
        </pc:grpChg>
        <pc:grpChg chg="add mod">
          <ac:chgData name="Keith Lemon" userId="db24c3f7-9a12-4f60-881d-a6a8a9af3368" providerId="ADAL" clId="{F3AAB3FB-F6CE-42FF-8FF7-758DC0C9DACA}" dt="2021-07-16T18:42:02.282" v="411" actId="12789"/>
          <ac:grpSpMkLst>
            <pc:docMk/>
            <pc:sldMk cId="2474518613" sldId="2134804342"/>
            <ac:grpSpMk id="60" creationId="{456B134C-55AF-4583-AAB4-2CAF923AD531}"/>
          </ac:grpSpMkLst>
        </pc:grpChg>
        <pc:cxnChg chg="add del mod">
          <ac:chgData name="Keith Lemon" userId="db24c3f7-9a12-4f60-881d-a6a8a9af3368" providerId="ADAL" clId="{F3AAB3FB-F6CE-42FF-8FF7-758DC0C9DACA}" dt="2021-07-16T18:41:46.022" v="407" actId="478"/>
          <ac:cxnSpMkLst>
            <pc:docMk/>
            <pc:sldMk cId="2474518613" sldId="2134804342"/>
            <ac:cxnSpMk id="22" creationId="{EB95A5BF-D0DD-4CB7-8506-DDD5D6AA97A3}"/>
          </ac:cxnSpMkLst>
        </pc:cxnChg>
        <pc:cxnChg chg="mod">
          <ac:chgData name="Keith Lemon" userId="db24c3f7-9a12-4f60-881d-a6a8a9af3368" providerId="ADAL" clId="{F3AAB3FB-F6CE-42FF-8FF7-758DC0C9DACA}" dt="2021-07-16T18:42:02.282" v="411" actId="12789"/>
          <ac:cxnSpMkLst>
            <pc:docMk/>
            <pc:sldMk cId="2474518613" sldId="2134804342"/>
            <ac:cxnSpMk id="27" creationId="{5A11EFB0-0A4B-4438-BF66-34A880B5D39A}"/>
          </ac:cxnSpMkLst>
        </pc:cxnChg>
        <pc:cxnChg chg="mod">
          <ac:chgData name="Keith Lemon" userId="db24c3f7-9a12-4f60-881d-a6a8a9af3368" providerId="ADAL" clId="{F3AAB3FB-F6CE-42FF-8FF7-758DC0C9DACA}" dt="2021-07-16T18:42:02.282" v="411" actId="12789"/>
          <ac:cxnSpMkLst>
            <pc:docMk/>
            <pc:sldMk cId="2474518613" sldId="2134804342"/>
            <ac:cxnSpMk id="31" creationId="{E4739E6B-2B1D-4248-8178-0B3AD7AE8CAC}"/>
          </ac:cxnSpMkLst>
        </pc:cxnChg>
        <pc:cxnChg chg="mod">
          <ac:chgData name="Keith Lemon" userId="db24c3f7-9a12-4f60-881d-a6a8a9af3368" providerId="ADAL" clId="{F3AAB3FB-F6CE-42FF-8FF7-758DC0C9DACA}" dt="2021-07-16T18:42:02.282" v="411" actId="12789"/>
          <ac:cxnSpMkLst>
            <pc:docMk/>
            <pc:sldMk cId="2474518613" sldId="2134804342"/>
            <ac:cxnSpMk id="35" creationId="{A361150E-2F4B-497D-B2C4-8DF04B8E5129}"/>
          </ac:cxnSpMkLst>
        </pc:cxnChg>
        <pc:cxnChg chg="mod">
          <ac:chgData name="Keith Lemon" userId="db24c3f7-9a12-4f60-881d-a6a8a9af3368" providerId="ADAL" clId="{F3AAB3FB-F6CE-42FF-8FF7-758DC0C9DACA}" dt="2021-07-16T18:42:02.282" v="411" actId="12789"/>
          <ac:cxnSpMkLst>
            <pc:docMk/>
            <pc:sldMk cId="2474518613" sldId="2134804342"/>
            <ac:cxnSpMk id="49" creationId="{19118DC7-BB9F-4163-96A0-2C34EA298F80}"/>
          </ac:cxnSpMkLst>
        </pc:cxnChg>
        <pc:cxnChg chg="mod">
          <ac:chgData name="Keith Lemon" userId="db24c3f7-9a12-4f60-881d-a6a8a9af3368" providerId="ADAL" clId="{F3AAB3FB-F6CE-42FF-8FF7-758DC0C9DACA}" dt="2021-07-16T18:42:02.282" v="411" actId="12789"/>
          <ac:cxnSpMkLst>
            <pc:docMk/>
            <pc:sldMk cId="2474518613" sldId="2134804342"/>
            <ac:cxnSpMk id="50" creationId="{52B212A5-5BA7-43CD-A662-AB41F8A19715}"/>
          </ac:cxnSpMkLst>
        </pc:cxnChg>
      </pc:sldChg>
      <pc:sldChg chg="addSp delSp modSp add mod">
        <pc:chgData name="Keith Lemon" userId="db24c3f7-9a12-4f60-881d-a6a8a9af3368" providerId="ADAL" clId="{F3AAB3FB-F6CE-42FF-8FF7-758DC0C9DACA}" dt="2021-07-16T20:22:13.730" v="1220" actId="20577"/>
        <pc:sldMkLst>
          <pc:docMk/>
          <pc:sldMk cId="1249318583" sldId="2134804343"/>
        </pc:sldMkLst>
        <pc:spChg chg="mod">
          <ac:chgData name="Keith Lemon" userId="db24c3f7-9a12-4f60-881d-a6a8a9af3368" providerId="ADAL" clId="{F3AAB3FB-F6CE-42FF-8FF7-758DC0C9DACA}" dt="2021-07-16T18:44:41.248" v="426" actId="20577"/>
          <ac:spMkLst>
            <pc:docMk/>
            <pc:sldMk cId="1249318583" sldId="2134804343"/>
            <ac:spMk id="3" creationId="{C0F0F257-C912-4674-BB30-A262053EC2E2}"/>
          </ac:spMkLst>
        </pc:spChg>
        <pc:spChg chg="add mod">
          <ac:chgData name="Keith Lemon" userId="db24c3f7-9a12-4f60-881d-a6a8a9af3368" providerId="ADAL" clId="{F3AAB3FB-F6CE-42FF-8FF7-758DC0C9DACA}" dt="2021-07-16T20:22:13.730" v="1220" actId="20577"/>
          <ac:spMkLst>
            <pc:docMk/>
            <pc:sldMk cId="1249318583" sldId="2134804343"/>
            <ac:spMk id="61" creationId="{29FE96A1-9BDF-4BBA-AC21-33A5F1E8EA10}"/>
          </ac:spMkLst>
        </pc:spChg>
        <pc:spChg chg="add mod">
          <ac:chgData name="Keith Lemon" userId="db24c3f7-9a12-4f60-881d-a6a8a9af3368" providerId="ADAL" clId="{F3AAB3FB-F6CE-42FF-8FF7-758DC0C9DACA}" dt="2021-07-16T18:45:52.326" v="444" actId="164"/>
          <ac:spMkLst>
            <pc:docMk/>
            <pc:sldMk cId="1249318583" sldId="2134804343"/>
            <ac:spMk id="62" creationId="{37717E4E-BF05-42CD-BFF7-9392F4FD5942}"/>
          </ac:spMkLst>
        </pc:spChg>
        <pc:grpChg chg="add del mod">
          <ac:chgData name="Keith Lemon" userId="db24c3f7-9a12-4f60-881d-a6a8a9af3368" providerId="ADAL" clId="{F3AAB3FB-F6CE-42FF-8FF7-758DC0C9DACA}" dt="2021-07-16T19:40:58.117" v="854" actId="478"/>
          <ac:grpSpMkLst>
            <pc:docMk/>
            <pc:sldMk cId="1249318583" sldId="2134804343"/>
            <ac:grpSpMk id="7" creationId="{AACE6818-6139-4A2A-A974-1E7E820F02E6}"/>
          </ac:grpSpMkLst>
        </pc:grpChg>
        <pc:grpChg chg="del">
          <ac:chgData name="Keith Lemon" userId="db24c3f7-9a12-4f60-881d-a6a8a9af3368" providerId="ADAL" clId="{F3AAB3FB-F6CE-42FF-8FF7-758DC0C9DACA}" dt="2021-07-16T18:44:53.095" v="427" actId="478"/>
          <ac:grpSpMkLst>
            <pc:docMk/>
            <pc:sldMk cId="1249318583" sldId="2134804343"/>
            <ac:grpSpMk id="60" creationId="{456B134C-55AF-4583-AAB4-2CAF923AD531}"/>
          </ac:grpSpMkLst>
        </pc:grpChg>
        <pc:picChg chg="add mod">
          <ac:chgData name="Keith Lemon" userId="db24c3f7-9a12-4f60-881d-a6a8a9af3368" providerId="ADAL" clId="{F3AAB3FB-F6CE-42FF-8FF7-758DC0C9DACA}" dt="2021-07-16T19:42:15.792" v="874" actId="14100"/>
          <ac:picMkLst>
            <pc:docMk/>
            <pc:sldMk cId="1249318583" sldId="2134804343"/>
            <ac:picMk id="9" creationId="{E628D227-B0C3-44DD-B8A9-5E49347C1A8D}"/>
          </ac:picMkLst>
        </pc:picChg>
        <pc:picChg chg="add mod">
          <ac:chgData name="Keith Lemon" userId="db24c3f7-9a12-4f60-881d-a6a8a9af3368" providerId="ADAL" clId="{F3AAB3FB-F6CE-42FF-8FF7-758DC0C9DACA}" dt="2021-07-16T18:45:52.326" v="444" actId="164"/>
          <ac:picMkLst>
            <pc:docMk/>
            <pc:sldMk cId="1249318583" sldId="2134804343"/>
            <ac:picMk id="63" creationId="{AA6E944E-6FD1-43D3-B707-ED78E62D7247}"/>
          </ac:picMkLst>
        </pc:picChg>
        <pc:picChg chg="add mod">
          <ac:chgData name="Keith Lemon" userId="db24c3f7-9a12-4f60-881d-a6a8a9af3368" providerId="ADAL" clId="{F3AAB3FB-F6CE-42FF-8FF7-758DC0C9DACA}" dt="2021-07-16T18:45:52.326" v="444" actId="164"/>
          <ac:picMkLst>
            <pc:docMk/>
            <pc:sldMk cId="1249318583" sldId="2134804343"/>
            <ac:picMk id="64" creationId="{59E2729E-B1E4-42AD-90C9-CD12D392211A}"/>
          </ac:picMkLst>
        </pc:picChg>
        <pc:picChg chg="add mod">
          <ac:chgData name="Keith Lemon" userId="db24c3f7-9a12-4f60-881d-a6a8a9af3368" providerId="ADAL" clId="{F3AAB3FB-F6CE-42FF-8FF7-758DC0C9DACA}" dt="2021-07-16T18:45:52.326" v="444" actId="164"/>
          <ac:picMkLst>
            <pc:docMk/>
            <pc:sldMk cId="1249318583" sldId="2134804343"/>
            <ac:picMk id="65" creationId="{C04E7485-C13C-4B13-826D-BEDFFADB1790}"/>
          </ac:picMkLst>
        </pc:picChg>
        <pc:cxnChg chg="add mod ord">
          <ac:chgData name="Keith Lemon" userId="db24c3f7-9a12-4f60-881d-a6a8a9af3368" providerId="ADAL" clId="{F3AAB3FB-F6CE-42FF-8FF7-758DC0C9DACA}" dt="2021-07-16T19:41:33.806" v="865" actId="166"/>
          <ac:cxnSpMkLst>
            <pc:docMk/>
            <pc:sldMk cId="1249318583" sldId="2134804343"/>
            <ac:cxnSpMk id="66" creationId="{1A812CA5-1691-42A5-AF66-4F315299EFF6}"/>
          </ac:cxnSpMkLst>
        </pc:cxnChg>
      </pc:sldChg>
      <pc:sldChg chg="addSp delSp modSp add mod">
        <pc:chgData name="Keith Lemon" userId="db24c3f7-9a12-4f60-881d-a6a8a9af3368" providerId="ADAL" clId="{F3AAB3FB-F6CE-42FF-8FF7-758DC0C9DACA}" dt="2021-07-16T20:13:43.444" v="1093" actId="478"/>
        <pc:sldMkLst>
          <pc:docMk/>
          <pc:sldMk cId="4086411534" sldId="2134804344"/>
        </pc:sldMkLst>
        <pc:spChg chg="mod">
          <ac:chgData name="Keith Lemon" userId="db24c3f7-9a12-4f60-881d-a6a8a9af3368" providerId="ADAL" clId="{F3AAB3FB-F6CE-42FF-8FF7-758DC0C9DACA}" dt="2021-07-16T18:51:55.735" v="572"/>
          <ac:spMkLst>
            <pc:docMk/>
            <pc:sldMk cId="4086411534" sldId="2134804344"/>
            <ac:spMk id="3" creationId="{C0F0F257-C912-4674-BB30-A262053EC2E2}"/>
          </ac:spMkLst>
        </pc:spChg>
        <pc:spChg chg="add del mod">
          <ac:chgData name="Keith Lemon" userId="db24c3f7-9a12-4f60-881d-a6a8a9af3368" providerId="ADAL" clId="{F3AAB3FB-F6CE-42FF-8FF7-758DC0C9DACA}" dt="2021-07-16T18:53:25.686" v="574" actId="478"/>
          <ac:spMkLst>
            <pc:docMk/>
            <pc:sldMk cId="4086411534" sldId="2134804344"/>
            <ac:spMk id="4" creationId="{E9CEBBC1-55FD-4F74-9E6B-F82C6F457A0A}"/>
          </ac:spMkLst>
        </pc:spChg>
        <pc:spChg chg="add mod">
          <ac:chgData name="Keith Lemon" userId="db24c3f7-9a12-4f60-881d-a6a8a9af3368" providerId="ADAL" clId="{F3AAB3FB-F6CE-42FF-8FF7-758DC0C9DACA}" dt="2021-07-16T18:55:46.710" v="591" actId="1076"/>
          <ac:spMkLst>
            <pc:docMk/>
            <pc:sldMk cId="4086411534" sldId="2134804344"/>
            <ac:spMk id="13" creationId="{D74A37FB-5C01-42A9-9B14-A878DB84D7FF}"/>
          </ac:spMkLst>
        </pc:spChg>
        <pc:spChg chg="del">
          <ac:chgData name="Keith Lemon" userId="db24c3f7-9a12-4f60-881d-a6a8a9af3368" providerId="ADAL" clId="{F3AAB3FB-F6CE-42FF-8FF7-758DC0C9DACA}" dt="2021-07-16T18:52:03.650" v="573" actId="478"/>
          <ac:spMkLst>
            <pc:docMk/>
            <pc:sldMk cId="4086411534" sldId="2134804344"/>
            <ac:spMk id="61" creationId="{29FE96A1-9BDF-4BBA-AC21-33A5F1E8EA10}"/>
          </ac:spMkLst>
        </pc:spChg>
        <pc:grpChg chg="del">
          <ac:chgData name="Keith Lemon" userId="db24c3f7-9a12-4f60-881d-a6a8a9af3368" providerId="ADAL" clId="{F3AAB3FB-F6CE-42FF-8FF7-758DC0C9DACA}" dt="2021-07-16T18:52:03.650" v="573" actId="478"/>
          <ac:grpSpMkLst>
            <pc:docMk/>
            <pc:sldMk cId="4086411534" sldId="2134804344"/>
            <ac:grpSpMk id="7" creationId="{AACE6818-6139-4A2A-A974-1E7E820F02E6}"/>
          </ac:grpSpMkLst>
        </pc:grpChg>
        <pc:graphicFrameChg chg="add mod">
          <ac:chgData name="Keith Lemon" userId="db24c3f7-9a12-4f60-881d-a6a8a9af3368" providerId="ADAL" clId="{F3AAB3FB-F6CE-42FF-8FF7-758DC0C9DACA}" dt="2021-07-16T18:53:46.798" v="579" actId="1076"/>
          <ac:graphicFrameMkLst>
            <pc:docMk/>
            <pc:sldMk cId="4086411534" sldId="2134804344"/>
            <ac:graphicFrameMk id="12" creationId="{B851EEF7-AE0B-47E6-A5EB-B48B8F57D227}"/>
          </ac:graphicFrameMkLst>
        </pc:graphicFrameChg>
        <pc:picChg chg="add del">
          <ac:chgData name="Keith Lemon" userId="db24c3f7-9a12-4f60-881d-a6a8a9af3368" providerId="ADAL" clId="{F3AAB3FB-F6CE-42FF-8FF7-758DC0C9DACA}" dt="2021-07-16T20:13:43.444" v="1093" actId="478"/>
          <ac:picMkLst>
            <pc:docMk/>
            <pc:sldMk cId="4086411534" sldId="2134804344"/>
            <ac:picMk id="6" creationId="{C72918D6-2FC9-4C58-B8A5-693E06BA292E}"/>
          </ac:picMkLst>
        </pc:picChg>
        <pc:cxnChg chg="del">
          <ac:chgData name="Keith Lemon" userId="db24c3f7-9a12-4f60-881d-a6a8a9af3368" providerId="ADAL" clId="{F3AAB3FB-F6CE-42FF-8FF7-758DC0C9DACA}" dt="2021-07-16T18:52:03.650" v="573" actId="478"/>
          <ac:cxnSpMkLst>
            <pc:docMk/>
            <pc:sldMk cId="4086411534" sldId="2134804344"/>
            <ac:cxnSpMk id="66" creationId="{1A812CA5-1691-42A5-AF66-4F315299EFF6}"/>
          </ac:cxnSpMkLst>
        </pc:cxnChg>
      </pc:sldChg>
      <pc:sldChg chg="addSp delSp modSp add mod modNotesTx">
        <pc:chgData name="Keith Lemon" userId="db24c3f7-9a12-4f60-881d-a6a8a9af3368" providerId="ADAL" clId="{F3AAB3FB-F6CE-42FF-8FF7-758DC0C9DACA}" dt="2021-07-19T12:05:57.687" v="7653" actId="20577"/>
        <pc:sldMkLst>
          <pc:docMk/>
          <pc:sldMk cId="2390972349" sldId="2134804345"/>
        </pc:sldMkLst>
        <pc:spChg chg="mod">
          <ac:chgData name="Keith Lemon" userId="db24c3f7-9a12-4f60-881d-a6a8a9af3368" providerId="ADAL" clId="{F3AAB3FB-F6CE-42FF-8FF7-758DC0C9DACA}" dt="2021-07-16T20:21:05.565" v="1192" actId="20577"/>
          <ac:spMkLst>
            <pc:docMk/>
            <pc:sldMk cId="2390972349" sldId="2134804345"/>
            <ac:spMk id="3" creationId="{C0F0F257-C912-4674-BB30-A262053EC2E2}"/>
          </ac:spMkLst>
        </pc:spChg>
        <pc:spChg chg="add del mod">
          <ac:chgData name="Keith Lemon" userId="db24c3f7-9a12-4f60-881d-a6a8a9af3368" providerId="ADAL" clId="{F3AAB3FB-F6CE-42FF-8FF7-758DC0C9DACA}" dt="2021-07-16T19:45:13.398" v="878" actId="478"/>
          <ac:spMkLst>
            <pc:docMk/>
            <pc:sldMk cId="2390972349" sldId="2134804345"/>
            <ac:spMk id="4" creationId="{A28B69DE-6F32-4559-962B-2F8BEDB4F8AB}"/>
          </ac:spMkLst>
        </pc:spChg>
        <pc:spChg chg="add mod">
          <ac:chgData name="Keith Lemon" userId="db24c3f7-9a12-4f60-881d-a6a8a9af3368" providerId="ADAL" clId="{F3AAB3FB-F6CE-42FF-8FF7-758DC0C9DACA}" dt="2021-07-16T20:11:28.091" v="946" actId="207"/>
          <ac:spMkLst>
            <pc:docMk/>
            <pc:sldMk cId="2390972349" sldId="2134804345"/>
            <ac:spMk id="5" creationId="{7B22EB1E-60F4-4B21-B973-56C91B9BD36B}"/>
          </ac:spMkLst>
        </pc:spChg>
        <pc:spChg chg="add mod">
          <ac:chgData name="Keith Lemon" userId="db24c3f7-9a12-4f60-881d-a6a8a9af3368" providerId="ADAL" clId="{F3AAB3FB-F6CE-42FF-8FF7-758DC0C9DACA}" dt="2021-07-16T20:11:28.091" v="946" actId="207"/>
          <ac:spMkLst>
            <pc:docMk/>
            <pc:sldMk cId="2390972349" sldId="2134804345"/>
            <ac:spMk id="7" creationId="{43C1122A-1D9A-41F2-9943-89D048CD4925}"/>
          </ac:spMkLst>
        </pc:spChg>
        <pc:spChg chg="del">
          <ac:chgData name="Keith Lemon" userId="db24c3f7-9a12-4f60-881d-a6a8a9af3368" providerId="ADAL" clId="{F3AAB3FB-F6CE-42FF-8FF7-758DC0C9DACA}" dt="2021-07-16T19:45:16.324" v="879" actId="478"/>
          <ac:spMkLst>
            <pc:docMk/>
            <pc:sldMk cId="2390972349" sldId="2134804345"/>
            <ac:spMk id="13" creationId="{D74A37FB-5C01-42A9-9B14-A878DB84D7FF}"/>
          </ac:spMkLst>
        </pc:spChg>
        <pc:spChg chg="mod">
          <ac:chgData name="Keith Lemon" userId="db24c3f7-9a12-4f60-881d-a6a8a9af3368" providerId="ADAL" clId="{F3AAB3FB-F6CE-42FF-8FF7-758DC0C9DACA}" dt="2021-07-16T20:11:33.938" v="960" actId="20577"/>
          <ac:spMkLst>
            <pc:docMk/>
            <pc:sldMk cId="2390972349" sldId="2134804345"/>
            <ac:spMk id="14" creationId="{48F3B8E7-E078-487E-9289-7D504CECFE10}"/>
          </ac:spMkLst>
        </pc:spChg>
        <pc:spChg chg="mod">
          <ac:chgData name="Keith Lemon" userId="db24c3f7-9a12-4f60-881d-a6a8a9af3368" providerId="ADAL" clId="{F3AAB3FB-F6CE-42FF-8FF7-758DC0C9DACA}" dt="2021-07-16T20:11:28.091" v="946" actId="207"/>
          <ac:spMkLst>
            <pc:docMk/>
            <pc:sldMk cId="2390972349" sldId="2134804345"/>
            <ac:spMk id="15" creationId="{63AF4229-A30A-4F0B-8C7F-9F48DAA399C8}"/>
          </ac:spMkLst>
        </pc:spChg>
        <pc:spChg chg="mod">
          <ac:chgData name="Keith Lemon" userId="db24c3f7-9a12-4f60-881d-a6a8a9af3368" providerId="ADAL" clId="{F3AAB3FB-F6CE-42FF-8FF7-758DC0C9DACA}" dt="2021-07-16T20:11:42.032" v="979" actId="20577"/>
          <ac:spMkLst>
            <pc:docMk/>
            <pc:sldMk cId="2390972349" sldId="2134804345"/>
            <ac:spMk id="17" creationId="{221477D6-84BA-45DA-A82B-5A80635D4C01}"/>
          </ac:spMkLst>
        </pc:spChg>
        <pc:spChg chg="mod">
          <ac:chgData name="Keith Lemon" userId="db24c3f7-9a12-4f60-881d-a6a8a9af3368" providerId="ADAL" clId="{F3AAB3FB-F6CE-42FF-8FF7-758DC0C9DACA}" dt="2021-07-16T20:11:28.091" v="946" actId="207"/>
          <ac:spMkLst>
            <pc:docMk/>
            <pc:sldMk cId="2390972349" sldId="2134804345"/>
            <ac:spMk id="18" creationId="{F730A982-95DC-45EB-888A-057697F0C08F}"/>
          </ac:spMkLst>
        </pc:spChg>
        <pc:spChg chg="mod">
          <ac:chgData name="Keith Lemon" userId="db24c3f7-9a12-4f60-881d-a6a8a9af3368" providerId="ADAL" clId="{F3AAB3FB-F6CE-42FF-8FF7-758DC0C9DACA}" dt="2021-07-16T20:11:52.949" v="1001" actId="20577"/>
          <ac:spMkLst>
            <pc:docMk/>
            <pc:sldMk cId="2390972349" sldId="2134804345"/>
            <ac:spMk id="20" creationId="{EF8ADAC6-B0A7-43C0-A27A-B89C2C10AC3C}"/>
          </ac:spMkLst>
        </pc:spChg>
        <pc:spChg chg="mod">
          <ac:chgData name="Keith Lemon" userId="db24c3f7-9a12-4f60-881d-a6a8a9af3368" providerId="ADAL" clId="{F3AAB3FB-F6CE-42FF-8FF7-758DC0C9DACA}" dt="2021-07-16T20:11:28.091" v="946" actId="207"/>
          <ac:spMkLst>
            <pc:docMk/>
            <pc:sldMk cId="2390972349" sldId="2134804345"/>
            <ac:spMk id="21" creationId="{2B99105B-A140-4E89-AB42-9C28ECF34651}"/>
          </ac:spMkLst>
        </pc:spChg>
        <pc:spChg chg="mod">
          <ac:chgData name="Keith Lemon" userId="db24c3f7-9a12-4f60-881d-a6a8a9af3368" providerId="ADAL" clId="{F3AAB3FB-F6CE-42FF-8FF7-758DC0C9DACA}" dt="2021-07-16T20:18:41.134" v="1111" actId="20577"/>
          <ac:spMkLst>
            <pc:docMk/>
            <pc:sldMk cId="2390972349" sldId="2134804345"/>
            <ac:spMk id="23" creationId="{667DA036-92E2-478A-B484-6E846BDE52F0}"/>
          </ac:spMkLst>
        </pc:spChg>
        <pc:spChg chg="mod">
          <ac:chgData name="Keith Lemon" userId="db24c3f7-9a12-4f60-881d-a6a8a9af3368" providerId="ADAL" clId="{F3AAB3FB-F6CE-42FF-8FF7-758DC0C9DACA}" dt="2021-07-16T20:11:28.091" v="946" actId="207"/>
          <ac:spMkLst>
            <pc:docMk/>
            <pc:sldMk cId="2390972349" sldId="2134804345"/>
            <ac:spMk id="24" creationId="{CF9B3B0A-7F11-4B0D-B037-79C8CCCE6F79}"/>
          </ac:spMkLst>
        </pc:spChg>
        <pc:spChg chg="mod">
          <ac:chgData name="Keith Lemon" userId="db24c3f7-9a12-4f60-881d-a6a8a9af3368" providerId="ADAL" clId="{F3AAB3FB-F6CE-42FF-8FF7-758DC0C9DACA}" dt="2021-07-16T20:12:24.311" v="1050" actId="20577"/>
          <ac:spMkLst>
            <pc:docMk/>
            <pc:sldMk cId="2390972349" sldId="2134804345"/>
            <ac:spMk id="26" creationId="{C0EF246B-A4DE-4648-B94E-92276A827C76}"/>
          </ac:spMkLst>
        </pc:spChg>
        <pc:spChg chg="mod">
          <ac:chgData name="Keith Lemon" userId="db24c3f7-9a12-4f60-881d-a6a8a9af3368" providerId="ADAL" clId="{F3AAB3FB-F6CE-42FF-8FF7-758DC0C9DACA}" dt="2021-07-16T20:11:28.091" v="946" actId="207"/>
          <ac:spMkLst>
            <pc:docMk/>
            <pc:sldMk cId="2390972349" sldId="2134804345"/>
            <ac:spMk id="27" creationId="{2D595992-2400-44E0-91B4-485C86C24866}"/>
          </ac:spMkLst>
        </pc:spChg>
        <pc:spChg chg="mod">
          <ac:chgData name="Keith Lemon" userId="db24c3f7-9a12-4f60-881d-a6a8a9af3368" providerId="ADAL" clId="{F3AAB3FB-F6CE-42FF-8FF7-758DC0C9DACA}" dt="2021-07-16T20:12:50.075" v="1092" actId="20577"/>
          <ac:spMkLst>
            <pc:docMk/>
            <pc:sldMk cId="2390972349" sldId="2134804345"/>
            <ac:spMk id="29" creationId="{E5C82AAF-AAF5-42CD-B514-A7DABDC7C2D0}"/>
          </ac:spMkLst>
        </pc:spChg>
        <pc:spChg chg="mod">
          <ac:chgData name="Keith Lemon" userId="db24c3f7-9a12-4f60-881d-a6a8a9af3368" providerId="ADAL" clId="{F3AAB3FB-F6CE-42FF-8FF7-758DC0C9DACA}" dt="2021-07-16T20:11:28.091" v="946" actId="207"/>
          <ac:spMkLst>
            <pc:docMk/>
            <pc:sldMk cId="2390972349" sldId="2134804345"/>
            <ac:spMk id="30" creationId="{9492D81E-975A-4ECA-8870-1910297C25DF}"/>
          </ac:spMkLst>
        </pc:spChg>
        <pc:spChg chg="mod">
          <ac:chgData name="Keith Lemon" userId="db24c3f7-9a12-4f60-881d-a6a8a9af3368" providerId="ADAL" clId="{F3AAB3FB-F6CE-42FF-8FF7-758DC0C9DACA}" dt="2021-07-16T20:18:52.376" v="1130" actId="20577"/>
          <ac:spMkLst>
            <pc:docMk/>
            <pc:sldMk cId="2390972349" sldId="2134804345"/>
            <ac:spMk id="32" creationId="{7795AA68-0A7D-403D-9203-7DED90466D55}"/>
          </ac:spMkLst>
        </pc:spChg>
        <pc:spChg chg="mod">
          <ac:chgData name="Keith Lemon" userId="db24c3f7-9a12-4f60-881d-a6a8a9af3368" providerId="ADAL" clId="{F3AAB3FB-F6CE-42FF-8FF7-758DC0C9DACA}" dt="2021-07-16T20:11:28.091" v="946" actId="207"/>
          <ac:spMkLst>
            <pc:docMk/>
            <pc:sldMk cId="2390972349" sldId="2134804345"/>
            <ac:spMk id="33" creationId="{92070EA9-4CD0-470D-9843-460067EDC5FD}"/>
          </ac:spMkLst>
        </pc:spChg>
        <pc:spChg chg="mod">
          <ac:chgData name="Keith Lemon" userId="db24c3f7-9a12-4f60-881d-a6a8a9af3368" providerId="ADAL" clId="{F3AAB3FB-F6CE-42FF-8FF7-758DC0C9DACA}" dt="2021-07-16T20:19:05.315" v="1162" actId="20577"/>
          <ac:spMkLst>
            <pc:docMk/>
            <pc:sldMk cId="2390972349" sldId="2134804345"/>
            <ac:spMk id="35" creationId="{F64CC72D-36C8-45A3-88B7-4E3C144AC6E8}"/>
          </ac:spMkLst>
        </pc:spChg>
        <pc:spChg chg="mod">
          <ac:chgData name="Keith Lemon" userId="db24c3f7-9a12-4f60-881d-a6a8a9af3368" providerId="ADAL" clId="{F3AAB3FB-F6CE-42FF-8FF7-758DC0C9DACA}" dt="2021-07-16T20:11:28.091" v="946" actId="207"/>
          <ac:spMkLst>
            <pc:docMk/>
            <pc:sldMk cId="2390972349" sldId="2134804345"/>
            <ac:spMk id="36" creationId="{658451C2-8331-4941-B556-9CF6E00F2CC3}"/>
          </ac:spMkLst>
        </pc:spChg>
        <pc:grpChg chg="add mod">
          <ac:chgData name="Keith Lemon" userId="db24c3f7-9a12-4f60-881d-a6a8a9af3368" providerId="ADAL" clId="{F3AAB3FB-F6CE-42FF-8FF7-758DC0C9DACA}" dt="2021-07-16T20:10:47.844" v="915" actId="164"/>
          <ac:grpSpMkLst>
            <pc:docMk/>
            <pc:sldMk cId="2390972349" sldId="2134804345"/>
            <ac:grpSpMk id="8" creationId="{2ED40FE4-5FE0-4219-AF1C-202D816FD8EC}"/>
          </ac:grpSpMkLst>
        </pc:grpChg>
        <pc:grpChg chg="add mod">
          <ac:chgData name="Keith Lemon" userId="db24c3f7-9a12-4f60-881d-a6a8a9af3368" providerId="ADAL" clId="{F3AAB3FB-F6CE-42FF-8FF7-758DC0C9DACA}" dt="2021-07-16T20:10:53.297" v="916" actId="1076"/>
          <ac:grpSpMkLst>
            <pc:docMk/>
            <pc:sldMk cId="2390972349" sldId="2134804345"/>
            <ac:grpSpMk id="9" creationId="{DE91F669-CDE9-4D6F-A84F-1E6FC5A9FD51}"/>
          </ac:grpSpMkLst>
        </pc:grpChg>
        <pc:grpChg chg="add mod">
          <ac:chgData name="Keith Lemon" userId="db24c3f7-9a12-4f60-881d-a6a8a9af3368" providerId="ADAL" clId="{F3AAB3FB-F6CE-42FF-8FF7-758DC0C9DACA}" dt="2021-07-16T20:10:47.844" v="915" actId="164"/>
          <ac:grpSpMkLst>
            <pc:docMk/>
            <pc:sldMk cId="2390972349" sldId="2134804345"/>
            <ac:grpSpMk id="11" creationId="{7BDB4275-728C-429A-9E75-9A40DA4A1A5C}"/>
          </ac:grpSpMkLst>
        </pc:grpChg>
        <pc:grpChg chg="add mod">
          <ac:chgData name="Keith Lemon" userId="db24c3f7-9a12-4f60-881d-a6a8a9af3368" providerId="ADAL" clId="{F3AAB3FB-F6CE-42FF-8FF7-758DC0C9DACA}" dt="2021-07-16T20:10:47.844" v="915" actId="164"/>
          <ac:grpSpMkLst>
            <pc:docMk/>
            <pc:sldMk cId="2390972349" sldId="2134804345"/>
            <ac:grpSpMk id="16" creationId="{07A41793-6A6B-4F2C-9FE6-7C71EB097403}"/>
          </ac:grpSpMkLst>
        </pc:grpChg>
        <pc:grpChg chg="add mod">
          <ac:chgData name="Keith Lemon" userId="db24c3f7-9a12-4f60-881d-a6a8a9af3368" providerId="ADAL" clId="{F3AAB3FB-F6CE-42FF-8FF7-758DC0C9DACA}" dt="2021-07-16T20:10:47.844" v="915" actId="164"/>
          <ac:grpSpMkLst>
            <pc:docMk/>
            <pc:sldMk cId="2390972349" sldId="2134804345"/>
            <ac:grpSpMk id="19" creationId="{E8C4EE99-90AD-43CB-A48B-4F47C8F8C759}"/>
          </ac:grpSpMkLst>
        </pc:grpChg>
        <pc:grpChg chg="add mod">
          <ac:chgData name="Keith Lemon" userId="db24c3f7-9a12-4f60-881d-a6a8a9af3368" providerId="ADAL" clId="{F3AAB3FB-F6CE-42FF-8FF7-758DC0C9DACA}" dt="2021-07-16T20:10:47.844" v="915" actId="164"/>
          <ac:grpSpMkLst>
            <pc:docMk/>
            <pc:sldMk cId="2390972349" sldId="2134804345"/>
            <ac:grpSpMk id="22" creationId="{7F548BF6-C3F0-483C-A2E1-6A18C3262EA2}"/>
          </ac:grpSpMkLst>
        </pc:grpChg>
        <pc:grpChg chg="add mod">
          <ac:chgData name="Keith Lemon" userId="db24c3f7-9a12-4f60-881d-a6a8a9af3368" providerId="ADAL" clId="{F3AAB3FB-F6CE-42FF-8FF7-758DC0C9DACA}" dt="2021-07-16T20:10:47.844" v="915" actId="164"/>
          <ac:grpSpMkLst>
            <pc:docMk/>
            <pc:sldMk cId="2390972349" sldId="2134804345"/>
            <ac:grpSpMk id="25" creationId="{F82390D7-737D-4093-82A7-9F1ED322B244}"/>
          </ac:grpSpMkLst>
        </pc:grpChg>
        <pc:grpChg chg="add mod">
          <ac:chgData name="Keith Lemon" userId="db24c3f7-9a12-4f60-881d-a6a8a9af3368" providerId="ADAL" clId="{F3AAB3FB-F6CE-42FF-8FF7-758DC0C9DACA}" dt="2021-07-16T20:10:47.844" v="915" actId="164"/>
          <ac:grpSpMkLst>
            <pc:docMk/>
            <pc:sldMk cId="2390972349" sldId="2134804345"/>
            <ac:grpSpMk id="28" creationId="{2A3B0CAB-F3B5-4004-8F2B-EAB883EB7239}"/>
          </ac:grpSpMkLst>
        </pc:grpChg>
        <pc:grpChg chg="add mod">
          <ac:chgData name="Keith Lemon" userId="db24c3f7-9a12-4f60-881d-a6a8a9af3368" providerId="ADAL" clId="{F3AAB3FB-F6CE-42FF-8FF7-758DC0C9DACA}" dt="2021-07-16T20:10:47.844" v="915" actId="164"/>
          <ac:grpSpMkLst>
            <pc:docMk/>
            <pc:sldMk cId="2390972349" sldId="2134804345"/>
            <ac:grpSpMk id="31" creationId="{E541D096-080B-41DF-82D6-E45C282622B4}"/>
          </ac:grpSpMkLst>
        </pc:grpChg>
        <pc:grpChg chg="add mod">
          <ac:chgData name="Keith Lemon" userId="db24c3f7-9a12-4f60-881d-a6a8a9af3368" providerId="ADAL" clId="{F3AAB3FB-F6CE-42FF-8FF7-758DC0C9DACA}" dt="2021-07-16T20:10:47.844" v="915" actId="164"/>
          <ac:grpSpMkLst>
            <pc:docMk/>
            <pc:sldMk cId="2390972349" sldId="2134804345"/>
            <ac:grpSpMk id="34" creationId="{81E17568-D53D-4367-BE12-8FD4AEA77AA8}"/>
          </ac:grpSpMkLst>
        </pc:grpChg>
        <pc:graphicFrameChg chg="del">
          <ac:chgData name="Keith Lemon" userId="db24c3f7-9a12-4f60-881d-a6a8a9af3368" providerId="ADAL" clId="{F3AAB3FB-F6CE-42FF-8FF7-758DC0C9DACA}" dt="2021-07-16T19:45:11.067" v="877" actId="478"/>
          <ac:graphicFrameMkLst>
            <pc:docMk/>
            <pc:sldMk cId="2390972349" sldId="2134804345"/>
            <ac:graphicFrameMk id="12" creationId="{B851EEF7-AE0B-47E6-A5EB-B48B8F57D227}"/>
          </ac:graphicFrameMkLst>
        </pc:graphicFrameChg>
        <pc:picChg chg="del mod">
          <ac:chgData name="Keith Lemon" userId="db24c3f7-9a12-4f60-881d-a6a8a9af3368" providerId="ADAL" clId="{F3AAB3FB-F6CE-42FF-8FF7-758DC0C9DACA}" dt="2021-07-16T20:19:10.482" v="1163" actId="478"/>
          <ac:picMkLst>
            <pc:docMk/>
            <pc:sldMk cId="2390972349" sldId="2134804345"/>
            <ac:picMk id="6" creationId="{C72918D6-2FC9-4C58-B8A5-693E06BA292E}"/>
          </ac:picMkLst>
        </pc:picChg>
      </pc:sldChg>
      <pc:sldChg chg="addSp delSp modSp add mod ord modNotesTx">
        <pc:chgData name="Keith Lemon" userId="db24c3f7-9a12-4f60-881d-a6a8a9af3368" providerId="ADAL" clId="{F3AAB3FB-F6CE-42FF-8FF7-758DC0C9DACA}" dt="2021-07-20T09:31:03.758" v="8120" actId="20577"/>
        <pc:sldMkLst>
          <pc:docMk/>
          <pc:sldMk cId="3229264333" sldId="2134804346"/>
        </pc:sldMkLst>
        <pc:spChg chg="mod">
          <ac:chgData name="Keith Lemon" userId="db24c3f7-9a12-4f60-881d-a6a8a9af3368" providerId="ADAL" clId="{F3AAB3FB-F6CE-42FF-8FF7-758DC0C9DACA}" dt="2021-07-19T10:33:48.640" v="5822" actId="20577"/>
          <ac:spMkLst>
            <pc:docMk/>
            <pc:sldMk cId="3229264333" sldId="2134804346"/>
            <ac:spMk id="3" creationId="{C0F0F257-C912-4674-BB30-A262053EC2E2}"/>
          </ac:spMkLst>
        </pc:spChg>
        <pc:spChg chg="mod">
          <ac:chgData name="Keith Lemon" userId="db24c3f7-9a12-4f60-881d-a6a8a9af3368" providerId="ADAL" clId="{F3AAB3FB-F6CE-42FF-8FF7-758DC0C9DACA}" dt="2021-07-19T08:27:18.526" v="5304"/>
          <ac:spMkLst>
            <pc:docMk/>
            <pc:sldMk cId="3229264333" sldId="2134804346"/>
            <ac:spMk id="7" creationId="{CBF22B70-66C1-459D-9BA3-A9A0A780B542}"/>
          </ac:spMkLst>
        </pc:spChg>
        <pc:spChg chg="mod">
          <ac:chgData name="Keith Lemon" userId="db24c3f7-9a12-4f60-881d-a6a8a9af3368" providerId="ADAL" clId="{F3AAB3FB-F6CE-42FF-8FF7-758DC0C9DACA}" dt="2021-07-19T08:27:29.541" v="5314" actId="1076"/>
          <ac:spMkLst>
            <pc:docMk/>
            <pc:sldMk cId="3229264333" sldId="2134804346"/>
            <ac:spMk id="8" creationId="{92757FD7-2A1D-438D-80D7-18D4AB469D7B}"/>
          </ac:spMkLst>
        </pc:spChg>
        <pc:spChg chg="add mod">
          <ac:chgData name="Keith Lemon" userId="db24c3f7-9a12-4f60-881d-a6a8a9af3368" providerId="ADAL" clId="{F3AAB3FB-F6CE-42FF-8FF7-758DC0C9DACA}" dt="2021-07-16T20:36:22.846" v="1316"/>
          <ac:spMkLst>
            <pc:docMk/>
            <pc:sldMk cId="3229264333" sldId="2134804346"/>
            <ac:spMk id="37" creationId="{FDF3CE8D-73C8-4934-BAEA-6943A65990F8}"/>
          </ac:spMkLst>
        </pc:spChg>
        <pc:spChg chg="add mod">
          <ac:chgData name="Keith Lemon" userId="db24c3f7-9a12-4f60-881d-a6a8a9af3368" providerId="ADAL" clId="{F3AAB3FB-F6CE-42FF-8FF7-758DC0C9DACA}" dt="2021-07-19T10:52:16.404" v="5945" actId="20577"/>
          <ac:spMkLst>
            <pc:docMk/>
            <pc:sldMk cId="3229264333" sldId="2134804346"/>
            <ac:spMk id="38" creationId="{73DE776C-FCC2-406C-9745-9A17D4552E11}"/>
          </ac:spMkLst>
        </pc:spChg>
        <pc:grpChg chg="add mod">
          <ac:chgData name="Keith Lemon" userId="db24c3f7-9a12-4f60-881d-a6a8a9af3368" providerId="ADAL" clId="{F3AAB3FB-F6CE-42FF-8FF7-758DC0C9DACA}" dt="2021-07-19T08:27:41.195" v="5315" actId="1076"/>
          <ac:grpSpMkLst>
            <pc:docMk/>
            <pc:sldMk cId="3229264333" sldId="2134804346"/>
            <ac:grpSpMk id="6" creationId="{83418CD5-8725-47B9-94C0-3238CC8E3DC0}"/>
          </ac:grpSpMkLst>
        </pc:grpChg>
        <pc:grpChg chg="del">
          <ac:chgData name="Keith Lemon" userId="db24c3f7-9a12-4f60-881d-a6a8a9af3368" providerId="ADAL" clId="{F3AAB3FB-F6CE-42FF-8FF7-758DC0C9DACA}" dt="2021-07-16T20:33:09.698" v="1222" actId="478"/>
          <ac:grpSpMkLst>
            <pc:docMk/>
            <pc:sldMk cId="3229264333" sldId="2134804346"/>
            <ac:grpSpMk id="9" creationId="{DE91F669-CDE9-4D6F-A84F-1E6FC5A9FD51}"/>
          </ac:grpSpMkLst>
        </pc:grpChg>
        <pc:picChg chg="add mod">
          <ac:chgData name="Keith Lemon" userId="db24c3f7-9a12-4f60-881d-a6a8a9af3368" providerId="ADAL" clId="{F3AAB3FB-F6CE-42FF-8FF7-758DC0C9DACA}" dt="2021-07-16T20:37:06.017" v="1406" actId="1076"/>
          <ac:picMkLst>
            <pc:docMk/>
            <pc:sldMk cId="3229264333" sldId="2134804346"/>
            <ac:picMk id="39" creationId="{7F0D7782-5997-4CB9-B278-98E542A6CD7B}"/>
          </ac:picMkLst>
        </pc:picChg>
      </pc:sldChg>
      <pc:sldChg chg="delSp modSp add del mod">
        <pc:chgData name="Keith Lemon" userId="db24c3f7-9a12-4f60-881d-a6a8a9af3368" providerId="ADAL" clId="{F3AAB3FB-F6CE-42FF-8FF7-758DC0C9DACA}" dt="2021-07-16T20:42:06.288" v="1455" actId="47"/>
        <pc:sldMkLst>
          <pc:docMk/>
          <pc:sldMk cId="1816834734" sldId="2134804347"/>
        </pc:sldMkLst>
        <pc:spChg chg="mod">
          <ac:chgData name="Keith Lemon" userId="db24c3f7-9a12-4f60-881d-a6a8a9af3368" providerId="ADAL" clId="{F3AAB3FB-F6CE-42FF-8FF7-758DC0C9DACA}" dt="2021-07-16T20:41:37.364" v="1450" actId="20577"/>
          <ac:spMkLst>
            <pc:docMk/>
            <pc:sldMk cId="1816834734" sldId="2134804347"/>
            <ac:spMk id="3" creationId="{C0F0F257-C912-4674-BB30-A262053EC2E2}"/>
          </ac:spMkLst>
        </pc:spChg>
        <pc:spChg chg="del">
          <ac:chgData name="Keith Lemon" userId="db24c3f7-9a12-4f60-881d-a6a8a9af3368" providerId="ADAL" clId="{F3AAB3FB-F6CE-42FF-8FF7-758DC0C9DACA}" dt="2021-07-16T20:41:40.709" v="1451" actId="478"/>
          <ac:spMkLst>
            <pc:docMk/>
            <pc:sldMk cId="1816834734" sldId="2134804347"/>
            <ac:spMk id="38" creationId="{73DE776C-FCC2-406C-9745-9A17D4552E11}"/>
          </ac:spMkLst>
        </pc:spChg>
        <pc:picChg chg="del">
          <ac:chgData name="Keith Lemon" userId="db24c3f7-9a12-4f60-881d-a6a8a9af3368" providerId="ADAL" clId="{F3AAB3FB-F6CE-42FF-8FF7-758DC0C9DACA}" dt="2021-07-16T20:41:43.141" v="1452" actId="478"/>
          <ac:picMkLst>
            <pc:docMk/>
            <pc:sldMk cId="1816834734" sldId="2134804347"/>
            <ac:picMk id="39" creationId="{7F0D7782-5997-4CB9-B278-98E542A6CD7B}"/>
          </ac:picMkLst>
        </pc:picChg>
      </pc:sldChg>
      <pc:sldChg chg="modSp new del mod">
        <pc:chgData name="Keith Lemon" userId="db24c3f7-9a12-4f60-881d-a6a8a9af3368" providerId="ADAL" clId="{F3AAB3FB-F6CE-42FF-8FF7-758DC0C9DACA}" dt="2021-07-16T20:46:33.572" v="1484" actId="47"/>
        <pc:sldMkLst>
          <pc:docMk/>
          <pc:sldMk cId="791826577" sldId="2134804348"/>
        </pc:sldMkLst>
        <pc:spChg chg="mod">
          <ac:chgData name="Keith Lemon" userId="db24c3f7-9a12-4f60-881d-a6a8a9af3368" providerId="ADAL" clId="{F3AAB3FB-F6CE-42FF-8FF7-758DC0C9DACA}" dt="2021-07-16T20:44:51.521" v="1464" actId="20577"/>
          <ac:spMkLst>
            <pc:docMk/>
            <pc:sldMk cId="791826577" sldId="2134804348"/>
            <ac:spMk id="2" creationId="{8DFF9DD4-F818-4FAD-B913-E76B63F60A6D}"/>
          </ac:spMkLst>
        </pc:spChg>
        <pc:spChg chg="mod">
          <ac:chgData name="Keith Lemon" userId="db24c3f7-9a12-4f60-881d-a6a8a9af3368" providerId="ADAL" clId="{F3AAB3FB-F6CE-42FF-8FF7-758DC0C9DACA}" dt="2021-07-16T20:42:03.795" v="1454"/>
          <ac:spMkLst>
            <pc:docMk/>
            <pc:sldMk cId="791826577" sldId="2134804348"/>
            <ac:spMk id="3" creationId="{7D23ED40-0682-4CC6-AF65-32581C709D26}"/>
          </ac:spMkLst>
        </pc:spChg>
      </pc:sldChg>
      <pc:sldChg chg="addSp delSp modSp new mod modNotesTx">
        <pc:chgData name="Keith Lemon" userId="db24c3f7-9a12-4f60-881d-a6a8a9af3368" providerId="ADAL" clId="{F3AAB3FB-F6CE-42FF-8FF7-758DC0C9DACA}" dt="2021-07-19T15:03:36.520" v="8072" actId="20577"/>
        <pc:sldMkLst>
          <pc:docMk/>
          <pc:sldMk cId="1068101122" sldId="2134804349"/>
        </pc:sldMkLst>
        <pc:spChg chg="del mod">
          <ac:chgData name="Keith Lemon" userId="db24c3f7-9a12-4f60-881d-a6a8a9af3368" providerId="ADAL" clId="{F3AAB3FB-F6CE-42FF-8FF7-758DC0C9DACA}" dt="2021-07-16T20:46:16.112" v="1471" actId="478"/>
          <ac:spMkLst>
            <pc:docMk/>
            <pc:sldMk cId="1068101122" sldId="2134804349"/>
            <ac:spMk id="2" creationId="{7C43B2B7-9D71-4807-9F4F-10517E6E6403}"/>
          </ac:spMkLst>
        </pc:spChg>
        <pc:spChg chg="mod">
          <ac:chgData name="Keith Lemon" userId="db24c3f7-9a12-4f60-881d-a6a8a9af3368" providerId="ADAL" clId="{F3AAB3FB-F6CE-42FF-8FF7-758DC0C9DACA}" dt="2021-07-16T20:45:39.707" v="1466"/>
          <ac:spMkLst>
            <pc:docMk/>
            <pc:sldMk cId="1068101122" sldId="2134804349"/>
            <ac:spMk id="3" creationId="{7CCF46B4-E57F-41D3-8BF8-8EB438D232BE}"/>
          </ac:spMkLst>
        </pc:spChg>
        <pc:spChg chg="add del mod">
          <ac:chgData name="Keith Lemon" userId="db24c3f7-9a12-4f60-881d-a6a8a9af3368" providerId="ADAL" clId="{F3AAB3FB-F6CE-42FF-8FF7-758DC0C9DACA}" dt="2021-07-16T20:46:18.161" v="1472" actId="478"/>
          <ac:spMkLst>
            <pc:docMk/>
            <pc:sldMk cId="1068101122" sldId="2134804349"/>
            <ac:spMk id="5" creationId="{C9CFD523-8ECB-421F-92C5-19B05726AC8B}"/>
          </ac:spMkLst>
        </pc:spChg>
        <pc:spChg chg="add mod">
          <ac:chgData name="Keith Lemon" userId="db24c3f7-9a12-4f60-881d-a6a8a9af3368" providerId="ADAL" clId="{F3AAB3FB-F6CE-42FF-8FF7-758DC0C9DACA}" dt="2021-07-16T20:46:25.724" v="1483" actId="1036"/>
          <ac:spMkLst>
            <pc:docMk/>
            <pc:sldMk cId="1068101122" sldId="2134804349"/>
            <ac:spMk id="6" creationId="{836B108E-C89E-49FD-AFCC-6863972E538F}"/>
          </ac:spMkLst>
        </pc:spChg>
      </pc:sldChg>
      <pc:sldChg chg="add del">
        <pc:chgData name="Keith Lemon" userId="db24c3f7-9a12-4f60-881d-a6a8a9af3368" providerId="ADAL" clId="{F3AAB3FB-F6CE-42FF-8FF7-758DC0C9DACA}" dt="2021-07-16T21:24:57.072" v="1491" actId="47"/>
        <pc:sldMkLst>
          <pc:docMk/>
          <pc:sldMk cId="4018215124" sldId="2134804350"/>
        </pc:sldMkLst>
      </pc:sldChg>
      <pc:sldChg chg="addSp delSp modSp add mod ord modNotesTx">
        <pc:chgData name="Keith Lemon" userId="db24c3f7-9a12-4f60-881d-a6a8a9af3368" providerId="ADAL" clId="{F3AAB3FB-F6CE-42FF-8FF7-758DC0C9DACA}" dt="2021-07-17T03:56:48.779" v="3757" actId="113"/>
        <pc:sldMkLst>
          <pc:docMk/>
          <pc:sldMk cId="2095489021" sldId="2134804351"/>
        </pc:sldMkLst>
        <pc:spChg chg="del">
          <ac:chgData name="Keith Lemon" userId="db24c3f7-9a12-4f60-881d-a6a8a9af3368" providerId="ADAL" clId="{F3AAB3FB-F6CE-42FF-8FF7-758DC0C9DACA}" dt="2021-07-16T21:31:41.997" v="1525" actId="478"/>
          <ac:spMkLst>
            <pc:docMk/>
            <pc:sldMk cId="2095489021" sldId="2134804351"/>
            <ac:spMk id="2" creationId="{3556A5C8-721F-4C0B-804F-D6E1B4D079D7}"/>
          </ac:spMkLst>
        </pc:spChg>
        <pc:spChg chg="mod">
          <ac:chgData name="Keith Lemon" userId="db24c3f7-9a12-4f60-881d-a6a8a9af3368" providerId="ADAL" clId="{F3AAB3FB-F6CE-42FF-8FF7-758DC0C9DACA}" dt="2021-07-16T21:33:55.623" v="1580" actId="207"/>
          <ac:spMkLst>
            <pc:docMk/>
            <pc:sldMk cId="2095489021" sldId="2134804351"/>
            <ac:spMk id="3" creationId="{C0F0F257-C912-4674-BB30-A262053EC2E2}"/>
          </ac:spMkLst>
        </pc:spChg>
        <pc:spChg chg="add mod">
          <ac:chgData name="Keith Lemon" userId="db24c3f7-9a12-4f60-881d-a6a8a9af3368" providerId="ADAL" clId="{F3AAB3FB-F6CE-42FF-8FF7-758DC0C9DACA}" dt="2021-07-17T03:56:48.779" v="3757" actId="113"/>
          <ac:spMkLst>
            <pc:docMk/>
            <pc:sldMk cId="2095489021" sldId="2134804351"/>
            <ac:spMk id="5" creationId="{B824F503-3836-4D5F-86BB-B4BB8476AC0C}"/>
          </ac:spMkLst>
        </pc:spChg>
        <pc:spChg chg="add del mod">
          <ac:chgData name="Keith Lemon" userId="db24c3f7-9a12-4f60-881d-a6a8a9af3368" providerId="ADAL" clId="{F3AAB3FB-F6CE-42FF-8FF7-758DC0C9DACA}" dt="2021-07-16T21:32:28.491" v="1543"/>
          <ac:spMkLst>
            <pc:docMk/>
            <pc:sldMk cId="2095489021" sldId="2134804351"/>
            <ac:spMk id="6" creationId="{70CEA19C-5C14-4A0C-ABD5-AC2A014E9269}"/>
          </ac:spMkLst>
        </pc:spChg>
      </pc:sldChg>
      <pc:sldChg chg="addSp delSp modSp add mod modNotesTx">
        <pc:chgData name="Keith Lemon" userId="db24c3f7-9a12-4f60-881d-a6a8a9af3368" providerId="ADAL" clId="{F3AAB3FB-F6CE-42FF-8FF7-758DC0C9DACA}" dt="2021-07-16T21:42:27.908" v="1616" actId="20577"/>
        <pc:sldMkLst>
          <pc:docMk/>
          <pc:sldMk cId="1710208720" sldId="2134804352"/>
        </pc:sldMkLst>
        <pc:spChg chg="mod">
          <ac:chgData name="Keith Lemon" userId="db24c3f7-9a12-4f60-881d-a6a8a9af3368" providerId="ADAL" clId="{F3AAB3FB-F6CE-42FF-8FF7-758DC0C9DACA}" dt="2021-07-16T21:42:27.908" v="1616" actId="20577"/>
          <ac:spMkLst>
            <pc:docMk/>
            <pc:sldMk cId="1710208720" sldId="2134804352"/>
            <ac:spMk id="3" creationId="{C0F0F257-C912-4674-BB30-A262053EC2E2}"/>
          </ac:spMkLst>
        </pc:spChg>
        <pc:spChg chg="del mod">
          <ac:chgData name="Keith Lemon" userId="db24c3f7-9a12-4f60-881d-a6a8a9af3368" providerId="ADAL" clId="{F3AAB3FB-F6CE-42FF-8FF7-758DC0C9DACA}" dt="2021-07-16T21:36:44.111" v="1583" actId="931"/>
          <ac:spMkLst>
            <pc:docMk/>
            <pc:sldMk cId="1710208720" sldId="2134804352"/>
            <ac:spMk id="5" creationId="{B824F503-3836-4D5F-86BB-B4BB8476AC0C}"/>
          </ac:spMkLst>
        </pc:spChg>
        <pc:picChg chg="add mod">
          <ac:chgData name="Keith Lemon" userId="db24c3f7-9a12-4f60-881d-a6a8a9af3368" providerId="ADAL" clId="{F3AAB3FB-F6CE-42FF-8FF7-758DC0C9DACA}" dt="2021-07-16T21:36:47.197" v="1584" actId="14100"/>
          <ac:picMkLst>
            <pc:docMk/>
            <pc:sldMk cId="1710208720" sldId="2134804352"/>
            <ac:picMk id="4" creationId="{4312B7F0-78ED-4950-8160-A9AB2840A79C}"/>
          </ac:picMkLst>
        </pc:picChg>
      </pc:sldChg>
      <pc:sldChg chg="addSp delSp modSp add mod modNotesTx">
        <pc:chgData name="Keith Lemon" userId="db24c3f7-9a12-4f60-881d-a6a8a9af3368" providerId="ADAL" clId="{F3AAB3FB-F6CE-42FF-8FF7-758DC0C9DACA}" dt="2021-07-16T21:51:33.939" v="2344" actId="20577"/>
        <pc:sldMkLst>
          <pc:docMk/>
          <pc:sldMk cId="3464828056" sldId="2134804353"/>
        </pc:sldMkLst>
        <pc:spChg chg="mod">
          <ac:chgData name="Keith Lemon" userId="db24c3f7-9a12-4f60-881d-a6a8a9af3368" providerId="ADAL" clId="{F3AAB3FB-F6CE-42FF-8FF7-758DC0C9DACA}" dt="2021-07-16T21:44:00.354" v="1691" actId="20577"/>
          <ac:spMkLst>
            <pc:docMk/>
            <pc:sldMk cId="3464828056" sldId="2134804353"/>
            <ac:spMk id="3" creationId="{C0F0F257-C912-4674-BB30-A262053EC2E2}"/>
          </ac:spMkLst>
        </pc:spChg>
        <pc:spChg chg="add del mod">
          <ac:chgData name="Keith Lemon" userId="db24c3f7-9a12-4f60-881d-a6a8a9af3368" providerId="ADAL" clId="{F3AAB3FB-F6CE-42FF-8FF7-758DC0C9DACA}" dt="2021-07-16T21:46:47.547" v="1952" actId="478"/>
          <ac:spMkLst>
            <pc:docMk/>
            <pc:sldMk cId="3464828056" sldId="2134804353"/>
            <ac:spMk id="5" creationId="{44832C6F-B5A2-4B3F-8A8E-12B6D458AF85}"/>
          </ac:spMkLst>
        </pc:spChg>
        <pc:picChg chg="del">
          <ac:chgData name="Keith Lemon" userId="db24c3f7-9a12-4f60-881d-a6a8a9af3368" providerId="ADAL" clId="{F3AAB3FB-F6CE-42FF-8FF7-758DC0C9DACA}" dt="2021-07-16T21:46:42.777" v="1950" actId="478"/>
          <ac:picMkLst>
            <pc:docMk/>
            <pc:sldMk cId="3464828056" sldId="2134804353"/>
            <ac:picMk id="4" creationId="{4312B7F0-78ED-4950-8160-A9AB2840A79C}"/>
          </ac:picMkLst>
        </pc:picChg>
        <pc:picChg chg="add">
          <ac:chgData name="Keith Lemon" userId="db24c3f7-9a12-4f60-881d-a6a8a9af3368" providerId="ADAL" clId="{F3AAB3FB-F6CE-42FF-8FF7-758DC0C9DACA}" dt="2021-07-16T21:46:44.506" v="1951"/>
          <ac:picMkLst>
            <pc:docMk/>
            <pc:sldMk cId="3464828056" sldId="2134804353"/>
            <ac:picMk id="1026" creationId="{D0D5EFE1-FC33-46E0-9F20-53D91F791C5D}"/>
          </ac:picMkLst>
        </pc:picChg>
      </pc:sldChg>
      <pc:sldChg chg="addSp delSp modSp add mod ord modNotesTx">
        <pc:chgData name="Keith Lemon" userId="db24c3f7-9a12-4f60-881d-a6a8a9af3368" providerId="ADAL" clId="{F3AAB3FB-F6CE-42FF-8FF7-758DC0C9DACA}" dt="2021-07-19T11:29:00.826" v="6985"/>
        <pc:sldMkLst>
          <pc:docMk/>
          <pc:sldMk cId="537345558" sldId="2134804354"/>
        </pc:sldMkLst>
        <pc:spChg chg="del">
          <ac:chgData name="Keith Lemon" userId="db24c3f7-9a12-4f60-881d-a6a8a9af3368" providerId="ADAL" clId="{F3AAB3FB-F6CE-42FF-8FF7-758DC0C9DACA}" dt="2021-07-17T03:01:19.724" v="2374" actId="478"/>
          <ac:spMkLst>
            <pc:docMk/>
            <pc:sldMk cId="537345558" sldId="2134804354"/>
            <ac:spMk id="2" creationId="{3556A5C8-721F-4C0B-804F-D6E1B4D079D7}"/>
          </ac:spMkLst>
        </pc:spChg>
        <pc:spChg chg="mod">
          <ac:chgData name="Keith Lemon" userId="db24c3f7-9a12-4f60-881d-a6a8a9af3368" providerId="ADAL" clId="{F3AAB3FB-F6CE-42FF-8FF7-758DC0C9DACA}" dt="2021-07-17T03:00:10.960" v="2373" actId="20577"/>
          <ac:spMkLst>
            <pc:docMk/>
            <pc:sldMk cId="537345558" sldId="2134804354"/>
            <ac:spMk id="3" creationId="{C0F0F257-C912-4674-BB30-A262053EC2E2}"/>
          </ac:spMkLst>
        </pc:spChg>
        <pc:spChg chg="add del mod">
          <ac:chgData name="Keith Lemon" userId="db24c3f7-9a12-4f60-881d-a6a8a9af3368" providerId="ADAL" clId="{F3AAB3FB-F6CE-42FF-8FF7-758DC0C9DACA}" dt="2021-07-17T03:01:24.159" v="2375" actId="478"/>
          <ac:spMkLst>
            <pc:docMk/>
            <pc:sldMk cId="537345558" sldId="2134804354"/>
            <ac:spMk id="5" creationId="{A519C1A2-D942-406D-A3DD-F2B0AC8A79F2}"/>
          </ac:spMkLst>
        </pc:spChg>
        <pc:spChg chg="add del mod topLvl">
          <ac:chgData name="Keith Lemon" userId="db24c3f7-9a12-4f60-881d-a6a8a9af3368" providerId="ADAL" clId="{F3AAB3FB-F6CE-42FF-8FF7-758DC0C9DACA}" dt="2021-07-17T03:03:07.443" v="2385" actId="478"/>
          <ac:spMkLst>
            <pc:docMk/>
            <pc:sldMk cId="537345558" sldId="2134804354"/>
            <ac:spMk id="6" creationId="{CA48D54F-5D87-4D6D-8FC6-5C01AA0EDA88}"/>
          </ac:spMkLst>
        </pc:spChg>
        <pc:spChg chg="add mod topLvl">
          <ac:chgData name="Keith Lemon" userId="db24c3f7-9a12-4f60-881d-a6a8a9af3368" providerId="ADAL" clId="{F3AAB3FB-F6CE-42FF-8FF7-758DC0C9DACA}" dt="2021-07-17T03:04:54.620" v="2403" actId="165"/>
          <ac:spMkLst>
            <pc:docMk/>
            <pc:sldMk cId="537345558" sldId="2134804354"/>
            <ac:spMk id="7" creationId="{68BA885A-141A-4BE2-B4FE-C816557AED7D}"/>
          </ac:spMkLst>
        </pc:spChg>
        <pc:spChg chg="add mod topLvl">
          <ac:chgData name="Keith Lemon" userId="db24c3f7-9a12-4f60-881d-a6a8a9af3368" providerId="ADAL" clId="{F3AAB3FB-F6CE-42FF-8FF7-758DC0C9DACA}" dt="2021-07-17T03:04:54.620" v="2403" actId="165"/>
          <ac:spMkLst>
            <pc:docMk/>
            <pc:sldMk cId="537345558" sldId="2134804354"/>
            <ac:spMk id="8" creationId="{BB0F386A-F5ED-43CD-8D66-80290CFBDCD5}"/>
          </ac:spMkLst>
        </pc:spChg>
        <pc:spChg chg="add mod topLvl">
          <ac:chgData name="Keith Lemon" userId="db24c3f7-9a12-4f60-881d-a6a8a9af3368" providerId="ADAL" clId="{F3AAB3FB-F6CE-42FF-8FF7-758DC0C9DACA}" dt="2021-07-17T03:04:54.620" v="2403" actId="165"/>
          <ac:spMkLst>
            <pc:docMk/>
            <pc:sldMk cId="537345558" sldId="2134804354"/>
            <ac:spMk id="9" creationId="{EAE52EF3-0EBA-4AEF-8E83-0F0DF383E3A5}"/>
          </ac:spMkLst>
        </pc:spChg>
        <pc:spChg chg="add del mod topLvl">
          <ac:chgData name="Keith Lemon" userId="db24c3f7-9a12-4f60-881d-a6a8a9af3368" providerId="ADAL" clId="{F3AAB3FB-F6CE-42FF-8FF7-758DC0C9DACA}" dt="2021-07-17T03:03:07.443" v="2385" actId="478"/>
          <ac:spMkLst>
            <pc:docMk/>
            <pc:sldMk cId="537345558" sldId="2134804354"/>
            <ac:spMk id="10" creationId="{36AC474E-3B97-48F6-AFA8-0E8939FA3BB1}"/>
          </ac:spMkLst>
        </pc:spChg>
        <pc:spChg chg="add del mod topLvl">
          <ac:chgData name="Keith Lemon" userId="db24c3f7-9a12-4f60-881d-a6a8a9af3368" providerId="ADAL" clId="{F3AAB3FB-F6CE-42FF-8FF7-758DC0C9DACA}" dt="2021-07-17T03:03:07.443" v="2385" actId="478"/>
          <ac:spMkLst>
            <pc:docMk/>
            <pc:sldMk cId="537345558" sldId="2134804354"/>
            <ac:spMk id="11" creationId="{34674911-3645-44CF-B449-295EA9F9FA50}"/>
          </ac:spMkLst>
        </pc:spChg>
        <pc:spChg chg="add del mod topLvl">
          <ac:chgData name="Keith Lemon" userId="db24c3f7-9a12-4f60-881d-a6a8a9af3368" providerId="ADAL" clId="{F3AAB3FB-F6CE-42FF-8FF7-758DC0C9DACA}" dt="2021-07-17T03:03:07.443" v="2385" actId="478"/>
          <ac:spMkLst>
            <pc:docMk/>
            <pc:sldMk cId="537345558" sldId="2134804354"/>
            <ac:spMk id="12" creationId="{29449554-78C9-4D73-A30B-025CEF85060E}"/>
          </ac:spMkLst>
        </pc:spChg>
        <pc:spChg chg="add del mod topLvl">
          <ac:chgData name="Keith Lemon" userId="db24c3f7-9a12-4f60-881d-a6a8a9af3368" providerId="ADAL" clId="{F3AAB3FB-F6CE-42FF-8FF7-758DC0C9DACA}" dt="2021-07-17T03:03:07.443" v="2385" actId="478"/>
          <ac:spMkLst>
            <pc:docMk/>
            <pc:sldMk cId="537345558" sldId="2134804354"/>
            <ac:spMk id="13" creationId="{053C10AC-FCEE-4217-A04C-0FCC28C5AD95}"/>
          </ac:spMkLst>
        </pc:spChg>
        <pc:spChg chg="add mod topLvl">
          <ac:chgData name="Keith Lemon" userId="db24c3f7-9a12-4f60-881d-a6a8a9af3368" providerId="ADAL" clId="{F3AAB3FB-F6CE-42FF-8FF7-758DC0C9DACA}" dt="2021-07-17T03:05:09.151" v="2416" actId="14100"/>
          <ac:spMkLst>
            <pc:docMk/>
            <pc:sldMk cId="537345558" sldId="2134804354"/>
            <ac:spMk id="14" creationId="{FC87B47F-3F92-402B-8BA4-311BF3DE5382}"/>
          </ac:spMkLst>
        </pc:spChg>
        <pc:spChg chg="add mod topLvl">
          <ac:chgData name="Keith Lemon" userId="db24c3f7-9a12-4f60-881d-a6a8a9af3368" providerId="ADAL" clId="{F3AAB3FB-F6CE-42FF-8FF7-758DC0C9DACA}" dt="2021-07-17T03:04:54.620" v="2403" actId="165"/>
          <ac:spMkLst>
            <pc:docMk/>
            <pc:sldMk cId="537345558" sldId="2134804354"/>
            <ac:spMk id="15" creationId="{EE2F1974-E0CF-4D59-8653-82E0A4A819BA}"/>
          </ac:spMkLst>
        </pc:spChg>
        <pc:spChg chg="add del mod topLvl">
          <ac:chgData name="Keith Lemon" userId="db24c3f7-9a12-4f60-881d-a6a8a9af3368" providerId="ADAL" clId="{F3AAB3FB-F6CE-42FF-8FF7-758DC0C9DACA}" dt="2021-07-17T03:03:07.443" v="2385" actId="478"/>
          <ac:spMkLst>
            <pc:docMk/>
            <pc:sldMk cId="537345558" sldId="2134804354"/>
            <ac:spMk id="16" creationId="{A8613949-F1A8-4245-8790-D1F4913D3EC5}"/>
          </ac:spMkLst>
        </pc:spChg>
        <pc:spChg chg="add del mod topLvl">
          <ac:chgData name="Keith Lemon" userId="db24c3f7-9a12-4f60-881d-a6a8a9af3368" providerId="ADAL" clId="{F3AAB3FB-F6CE-42FF-8FF7-758DC0C9DACA}" dt="2021-07-17T03:03:07.443" v="2385" actId="478"/>
          <ac:spMkLst>
            <pc:docMk/>
            <pc:sldMk cId="537345558" sldId="2134804354"/>
            <ac:spMk id="17" creationId="{33A38710-2D5F-4CF7-B639-0505055B59FB}"/>
          </ac:spMkLst>
        </pc:spChg>
        <pc:spChg chg="add del mod topLvl">
          <ac:chgData name="Keith Lemon" userId="db24c3f7-9a12-4f60-881d-a6a8a9af3368" providerId="ADAL" clId="{F3AAB3FB-F6CE-42FF-8FF7-758DC0C9DACA}" dt="2021-07-17T03:03:07.443" v="2385" actId="478"/>
          <ac:spMkLst>
            <pc:docMk/>
            <pc:sldMk cId="537345558" sldId="2134804354"/>
            <ac:spMk id="18" creationId="{F76F184E-7413-4E22-8251-4A3F42CC33BF}"/>
          </ac:spMkLst>
        </pc:spChg>
        <pc:spChg chg="add del mod topLvl">
          <ac:chgData name="Keith Lemon" userId="db24c3f7-9a12-4f60-881d-a6a8a9af3368" providerId="ADAL" clId="{F3AAB3FB-F6CE-42FF-8FF7-758DC0C9DACA}" dt="2021-07-17T03:03:07.443" v="2385" actId="478"/>
          <ac:spMkLst>
            <pc:docMk/>
            <pc:sldMk cId="537345558" sldId="2134804354"/>
            <ac:spMk id="19" creationId="{135E3223-B41B-4FEA-934E-5C95ECAC62BF}"/>
          </ac:spMkLst>
        </pc:spChg>
        <pc:spChg chg="add del mod topLvl">
          <ac:chgData name="Keith Lemon" userId="db24c3f7-9a12-4f60-881d-a6a8a9af3368" providerId="ADAL" clId="{F3AAB3FB-F6CE-42FF-8FF7-758DC0C9DACA}" dt="2021-07-17T03:03:07.443" v="2385" actId="478"/>
          <ac:spMkLst>
            <pc:docMk/>
            <pc:sldMk cId="537345558" sldId="2134804354"/>
            <ac:spMk id="20" creationId="{9DF66DF8-266B-42A3-81EA-1A850009F868}"/>
          </ac:spMkLst>
        </pc:spChg>
        <pc:spChg chg="add del mod topLvl">
          <ac:chgData name="Keith Lemon" userId="db24c3f7-9a12-4f60-881d-a6a8a9af3368" providerId="ADAL" clId="{F3AAB3FB-F6CE-42FF-8FF7-758DC0C9DACA}" dt="2021-07-17T03:03:07.443" v="2385" actId="478"/>
          <ac:spMkLst>
            <pc:docMk/>
            <pc:sldMk cId="537345558" sldId="2134804354"/>
            <ac:spMk id="21" creationId="{5D4EC3A1-F941-4E63-9395-7056FD94F540}"/>
          </ac:spMkLst>
        </pc:spChg>
        <pc:spChg chg="add del mod topLvl">
          <ac:chgData name="Keith Lemon" userId="db24c3f7-9a12-4f60-881d-a6a8a9af3368" providerId="ADAL" clId="{F3AAB3FB-F6CE-42FF-8FF7-758DC0C9DACA}" dt="2021-07-17T03:03:07.443" v="2385" actId="478"/>
          <ac:spMkLst>
            <pc:docMk/>
            <pc:sldMk cId="537345558" sldId="2134804354"/>
            <ac:spMk id="22" creationId="{4E19178B-7326-4E01-9626-BA7BBEABFEBE}"/>
          </ac:spMkLst>
        </pc:spChg>
        <pc:spChg chg="add del mod topLvl">
          <ac:chgData name="Keith Lemon" userId="db24c3f7-9a12-4f60-881d-a6a8a9af3368" providerId="ADAL" clId="{F3AAB3FB-F6CE-42FF-8FF7-758DC0C9DACA}" dt="2021-07-17T03:03:07.443" v="2385" actId="478"/>
          <ac:spMkLst>
            <pc:docMk/>
            <pc:sldMk cId="537345558" sldId="2134804354"/>
            <ac:spMk id="23" creationId="{5F904AB2-F403-450D-B4E6-F20D68BA7890}"/>
          </ac:spMkLst>
        </pc:spChg>
        <pc:spChg chg="add del mod topLvl">
          <ac:chgData name="Keith Lemon" userId="db24c3f7-9a12-4f60-881d-a6a8a9af3368" providerId="ADAL" clId="{F3AAB3FB-F6CE-42FF-8FF7-758DC0C9DACA}" dt="2021-07-17T03:03:07.443" v="2385" actId="478"/>
          <ac:spMkLst>
            <pc:docMk/>
            <pc:sldMk cId="537345558" sldId="2134804354"/>
            <ac:spMk id="24" creationId="{4481328B-D71C-41FF-8752-A98230DB759D}"/>
          </ac:spMkLst>
        </pc:spChg>
        <pc:spChg chg="add del mod topLvl">
          <ac:chgData name="Keith Lemon" userId="db24c3f7-9a12-4f60-881d-a6a8a9af3368" providerId="ADAL" clId="{F3AAB3FB-F6CE-42FF-8FF7-758DC0C9DACA}" dt="2021-07-17T03:03:07.443" v="2385" actId="478"/>
          <ac:spMkLst>
            <pc:docMk/>
            <pc:sldMk cId="537345558" sldId="2134804354"/>
            <ac:spMk id="25" creationId="{F0EC79C3-1334-4C06-83BC-A9B51701C923}"/>
          </ac:spMkLst>
        </pc:spChg>
        <pc:spChg chg="add del mod topLvl">
          <ac:chgData name="Keith Lemon" userId="db24c3f7-9a12-4f60-881d-a6a8a9af3368" providerId="ADAL" clId="{F3AAB3FB-F6CE-42FF-8FF7-758DC0C9DACA}" dt="2021-07-17T03:03:07.443" v="2385" actId="478"/>
          <ac:spMkLst>
            <pc:docMk/>
            <pc:sldMk cId="537345558" sldId="2134804354"/>
            <ac:spMk id="26" creationId="{47CC01F9-8EFE-4830-8A39-70C579D9FECC}"/>
          </ac:spMkLst>
        </pc:spChg>
        <pc:spChg chg="add del mod topLvl">
          <ac:chgData name="Keith Lemon" userId="db24c3f7-9a12-4f60-881d-a6a8a9af3368" providerId="ADAL" clId="{F3AAB3FB-F6CE-42FF-8FF7-758DC0C9DACA}" dt="2021-07-17T03:03:07.443" v="2385" actId="478"/>
          <ac:spMkLst>
            <pc:docMk/>
            <pc:sldMk cId="537345558" sldId="2134804354"/>
            <ac:spMk id="27" creationId="{B08EE019-AD93-4E67-A1B8-34B556A5B63C}"/>
          </ac:spMkLst>
        </pc:spChg>
        <pc:spChg chg="add mod topLvl">
          <ac:chgData name="Keith Lemon" userId="db24c3f7-9a12-4f60-881d-a6a8a9af3368" providerId="ADAL" clId="{F3AAB3FB-F6CE-42FF-8FF7-758DC0C9DACA}" dt="2021-07-17T03:04:54.620" v="2403" actId="165"/>
          <ac:spMkLst>
            <pc:docMk/>
            <pc:sldMk cId="537345558" sldId="2134804354"/>
            <ac:spMk id="28" creationId="{A8B79A4A-74AC-4867-B730-ADBDDD8AF84A}"/>
          </ac:spMkLst>
        </pc:spChg>
        <pc:spChg chg="add mod topLvl">
          <ac:chgData name="Keith Lemon" userId="db24c3f7-9a12-4f60-881d-a6a8a9af3368" providerId="ADAL" clId="{F3AAB3FB-F6CE-42FF-8FF7-758DC0C9DACA}" dt="2021-07-17T03:04:54.620" v="2403" actId="165"/>
          <ac:spMkLst>
            <pc:docMk/>
            <pc:sldMk cId="537345558" sldId="2134804354"/>
            <ac:spMk id="34" creationId="{E45C6EBE-21C9-4D31-A053-1E79826A933A}"/>
          </ac:spMkLst>
        </pc:spChg>
        <pc:spChg chg="add del mod topLvl">
          <ac:chgData name="Keith Lemon" userId="db24c3f7-9a12-4f60-881d-a6a8a9af3368" providerId="ADAL" clId="{F3AAB3FB-F6CE-42FF-8FF7-758DC0C9DACA}" dt="2021-07-19T11:27:22.216" v="6971" actId="478"/>
          <ac:spMkLst>
            <pc:docMk/>
            <pc:sldMk cId="537345558" sldId="2134804354"/>
            <ac:spMk id="35" creationId="{E597DD11-6E2C-4D81-9B19-22DCA00764F0}"/>
          </ac:spMkLst>
        </pc:spChg>
        <pc:spChg chg="add del mod topLvl">
          <ac:chgData name="Keith Lemon" userId="db24c3f7-9a12-4f60-881d-a6a8a9af3368" providerId="ADAL" clId="{F3AAB3FB-F6CE-42FF-8FF7-758DC0C9DACA}" dt="2021-07-17T03:03:07.443" v="2385" actId="478"/>
          <ac:spMkLst>
            <pc:docMk/>
            <pc:sldMk cId="537345558" sldId="2134804354"/>
            <ac:spMk id="36" creationId="{78498ACC-B05E-4DF2-9EFA-5EA47ED0F6F5}"/>
          </ac:spMkLst>
        </pc:spChg>
        <pc:spChg chg="add mod topLvl">
          <ac:chgData name="Keith Lemon" userId="db24c3f7-9a12-4f60-881d-a6a8a9af3368" providerId="ADAL" clId="{F3AAB3FB-F6CE-42FF-8FF7-758DC0C9DACA}" dt="2021-07-17T03:04:54.620" v="2403" actId="165"/>
          <ac:spMkLst>
            <pc:docMk/>
            <pc:sldMk cId="537345558" sldId="2134804354"/>
            <ac:spMk id="42" creationId="{F327CC37-F61D-46AB-B8C3-DABAA7DF999A}"/>
          </ac:spMkLst>
        </pc:spChg>
        <pc:spChg chg="add del mod topLvl">
          <ac:chgData name="Keith Lemon" userId="db24c3f7-9a12-4f60-881d-a6a8a9af3368" providerId="ADAL" clId="{F3AAB3FB-F6CE-42FF-8FF7-758DC0C9DACA}" dt="2021-07-17T03:03:07.443" v="2385" actId="478"/>
          <ac:spMkLst>
            <pc:docMk/>
            <pc:sldMk cId="537345558" sldId="2134804354"/>
            <ac:spMk id="52" creationId="{401B71ED-7BED-4CDA-8830-0A943C955D04}"/>
          </ac:spMkLst>
        </pc:spChg>
        <pc:spChg chg="add del mod">
          <ac:chgData name="Keith Lemon" userId="db24c3f7-9a12-4f60-881d-a6a8a9af3368" providerId="ADAL" clId="{F3AAB3FB-F6CE-42FF-8FF7-758DC0C9DACA}" dt="2021-07-17T03:02:34.343" v="2381"/>
          <ac:spMkLst>
            <pc:docMk/>
            <pc:sldMk cId="537345558" sldId="2134804354"/>
            <ac:spMk id="54" creationId="{364A9269-A2BD-4DF0-A436-D21D13C96F8A}"/>
          </ac:spMkLst>
        </pc:spChg>
        <pc:spChg chg="add del mod">
          <ac:chgData name="Keith Lemon" userId="db24c3f7-9a12-4f60-881d-a6a8a9af3368" providerId="ADAL" clId="{F3AAB3FB-F6CE-42FF-8FF7-758DC0C9DACA}" dt="2021-07-17T03:02:34.343" v="2381"/>
          <ac:spMkLst>
            <pc:docMk/>
            <pc:sldMk cId="537345558" sldId="2134804354"/>
            <ac:spMk id="55" creationId="{D1564536-72A3-44A4-A44D-47F7822BFE4D}"/>
          </ac:spMkLst>
        </pc:spChg>
        <pc:spChg chg="add del mod">
          <ac:chgData name="Keith Lemon" userId="db24c3f7-9a12-4f60-881d-a6a8a9af3368" providerId="ADAL" clId="{F3AAB3FB-F6CE-42FF-8FF7-758DC0C9DACA}" dt="2021-07-17T03:02:34.343" v="2381"/>
          <ac:spMkLst>
            <pc:docMk/>
            <pc:sldMk cId="537345558" sldId="2134804354"/>
            <ac:spMk id="56" creationId="{FE4CC09E-DB09-46BA-8C91-3C5018AB2A3E}"/>
          </ac:spMkLst>
        </pc:spChg>
        <pc:spChg chg="add del mod">
          <ac:chgData name="Keith Lemon" userId="db24c3f7-9a12-4f60-881d-a6a8a9af3368" providerId="ADAL" clId="{F3AAB3FB-F6CE-42FF-8FF7-758DC0C9DACA}" dt="2021-07-17T03:02:34.343" v="2381"/>
          <ac:spMkLst>
            <pc:docMk/>
            <pc:sldMk cId="537345558" sldId="2134804354"/>
            <ac:spMk id="57" creationId="{C179C9B3-B0D5-4915-A523-3C189CDB45FE}"/>
          </ac:spMkLst>
        </pc:spChg>
        <pc:spChg chg="add del mod">
          <ac:chgData name="Keith Lemon" userId="db24c3f7-9a12-4f60-881d-a6a8a9af3368" providerId="ADAL" clId="{F3AAB3FB-F6CE-42FF-8FF7-758DC0C9DACA}" dt="2021-07-17T03:02:34.343" v="2381"/>
          <ac:spMkLst>
            <pc:docMk/>
            <pc:sldMk cId="537345558" sldId="2134804354"/>
            <ac:spMk id="58" creationId="{F059F674-20CE-4AFF-A9E6-F962ADB8ED76}"/>
          </ac:spMkLst>
        </pc:spChg>
        <pc:spChg chg="add del mod">
          <ac:chgData name="Keith Lemon" userId="db24c3f7-9a12-4f60-881d-a6a8a9af3368" providerId="ADAL" clId="{F3AAB3FB-F6CE-42FF-8FF7-758DC0C9DACA}" dt="2021-07-17T03:02:34.343" v="2381"/>
          <ac:spMkLst>
            <pc:docMk/>
            <pc:sldMk cId="537345558" sldId="2134804354"/>
            <ac:spMk id="59" creationId="{9102170C-1C5B-475D-A2DA-5B9685A7EC89}"/>
          </ac:spMkLst>
        </pc:spChg>
        <pc:spChg chg="add del mod">
          <ac:chgData name="Keith Lemon" userId="db24c3f7-9a12-4f60-881d-a6a8a9af3368" providerId="ADAL" clId="{F3AAB3FB-F6CE-42FF-8FF7-758DC0C9DACA}" dt="2021-07-17T03:02:34.343" v="2381"/>
          <ac:spMkLst>
            <pc:docMk/>
            <pc:sldMk cId="537345558" sldId="2134804354"/>
            <ac:spMk id="60" creationId="{07F9CB40-B00B-4018-94A4-94DCF20AD0ED}"/>
          </ac:spMkLst>
        </pc:spChg>
        <pc:spChg chg="add del mod">
          <ac:chgData name="Keith Lemon" userId="db24c3f7-9a12-4f60-881d-a6a8a9af3368" providerId="ADAL" clId="{F3AAB3FB-F6CE-42FF-8FF7-758DC0C9DACA}" dt="2021-07-17T03:02:34.343" v="2381"/>
          <ac:spMkLst>
            <pc:docMk/>
            <pc:sldMk cId="537345558" sldId="2134804354"/>
            <ac:spMk id="61" creationId="{83D5737E-F82B-4730-B4D9-0376CC381C27}"/>
          </ac:spMkLst>
        </pc:spChg>
        <pc:spChg chg="add del mod">
          <ac:chgData name="Keith Lemon" userId="db24c3f7-9a12-4f60-881d-a6a8a9af3368" providerId="ADAL" clId="{F3AAB3FB-F6CE-42FF-8FF7-758DC0C9DACA}" dt="2021-07-17T03:02:34.343" v="2381"/>
          <ac:spMkLst>
            <pc:docMk/>
            <pc:sldMk cId="537345558" sldId="2134804354"/>
            <ac:spMk id="62" creationId="{CBF5FD86-5AA7-44AA-B8E3-58A5FF596CC3}"/>
          </ac:spMkLst>
        </pc:spChg>
        <pc:spChg chg="add del mod">
          <ac:chgData name="Keith Lemon" userId="db24c3f7-9a12-4f60-881d-a6a8a9af3368" providerId="ADAL" clId="{F3AAB3FB-F6CE-42FF-8FF7-758DC0C9DACA}" dt="2021-07-17T03:02:34.343" v="2381"/>
          <ac:spMkLst>
            <pc:docMk/>
            <pc:sldMk cId="537345558" sldId="2134804354"/>
            <ac:spMk id="63" creationId="{067304C3-A1CD-429B-834B-D2FCC5DE623A}"/>
          </ac:spMkLst>
        </pc:spChg>
        <pc:spChg chg="add del mod">
          <ac:chgData name="Keith Lemon" userId="db24c3f7-9a12-4f60-881d-a6a8a9af3368" providerId="ADAL" clId="{F3AAB3FB-F6CE-42FF-8FF7-758DC0C9DACA}" dt="2021-07-17T03:02:34.343" v="2381"/>
          <ac:spMkLst>
            <pc:docMk/>
            <pc:sldMk cId="537345558" sldId="2134804354"/>
            <ac:spMk id="64" creationId="{2D3100F0-CCDB-4667-B1A2-C8185C7D8E9E}"/>
          </ac:spMkLst>
        </pc:spChg>
        <pc:spChg chg="add del mod">
          <ac:chgData name="Keith Lemon" userId="db24c3f7-9a12-4f60-881d-a6a8a9af3368" providerId="ADAL" clId="{F3AAB3FB-F6CE-42FF-8FF7-758DC0C9DACA}" dt="2021-07-17T03:02:34.343" v="2381"/>
          <ac:spMkLst>
            <pc:docMk/>
            <pc:sldMk cId="537345558" sldId="2134804354"/>
            <ac:spMk id="65" creationId="{C0C72726-B7F0-4B14-B491-3E06337F232C}"/>
          </ac:spMkLst>
        </pc:spChg>
        <pc:spChg chg="add del mod">
          <ac:chgData name="Keith Lemon" userId="db24c3f7-9a12-4f60-881d-a6a8a9af3368" providerId="ADAL" clId="{F3AAB3FB-F6CE-42FF-8FF7-758DC0C9DACA}" dt="2021-07-17T03:02:34.343" v="2381"/>
          <ac:spMkLst>
            <pc:docMk/>
            <pc:sldMk cId="537345558" sldId="2134804354"/>
            <ac:spMk id="66" creationId="{35E268F4-5445-405D-B5A4-63C4A76F97D3}"/>
          </ac:spMkLst>
        </pc:spChg>
        <pc:spChg chg="add del mod">
          <ac:chgData name="Keith Lemon" userId="db24c3f7-9a12-4f60-881d-a6a8a9af3368" providerId="ADAL" clId="{F3AAB3FB-F6CE-42FF-8FF7-758DC0C9DACA}" dt="2021-07-17T03:02:34.343" v="2381"/>
          <ac:spMkLst>
            <pc:docMk/>
            <pc:sldMk cId="537345558" sldId="2134804354"/>
            <ac:spMk id="67" creationId="{BD10BBBE-EB66-44F0-9F9B-210BB9010ABC}"/>
          </ac:spMkLst>
        </pc:spChg>
        <pc:spChg chg="add del mod">
          <ac:chgData name="Keith Lemon" userId="db24c3f7-9a12-4f60-881d-a6a8a9af3368" providerId="ADAL" clId="{F3AAB3FB-F6CE-42FF-8FF7-758DC0C9DACA}" dt="2021-07-17T03:02:34.343" v="2381"/>
          <ac:spMkLst>
            <pc:docMk/>
            <pc:sldMk cId="537345558" sldId="2134804354"/>
            <ac:spMk id="68" creationId="{1FFFC7A7-A85C-402C-B6F7-D5503C33F25C}"/>
          </ac:spMkLst>
        </pc:spChg>
        <pc:spChg chg="add del mod">
          <ac:chgData name="Keith Lemon" userId="db24c3f7-9a12-4f60-881d-a6a8a9af3368" providerId="ADAL" clId="{F3AAB3FB-F6CE-42FF-8FF7-758DC0C9DACA}" dt="2021-07-17T03:02:34.343" v="2381"/>
          <ac:spMkLst>
            <pc:docMk/>
            <pc:sldMk cId="537345558" sldId="2134804354"/>
            <ac:spMk id="69" creationId="{C4060D72-9180-4B10-B95E-ABBE67E5CA88}"/>
          </ac:spMkLst>
        </pc:spChg>
        <pc:spChg chg="add del mod">
          <ac:chgData name="Keith Lemon" userId="db24c3f7-9a12-4f60-881d-a6a8a9af3368" providerId="ADAL" clId="{F3AAB3FB-F6CE-42FF-8FF7-758DC0C9DACA}" dt="2021-07-17T03:02:34.343" v="2381"/>
          <ac:spMkLst>
            <pc:docMk/>
            <pc:sldMk cId="537345558" sldId="2134804354"/>
            <ac:spMk id="70" creationId="{80186AB4-61CA-4786-9314-AA504BF42AE5}"/>
          </ac:spMkLst>
        </pc:spChg>
        <pc:spChg chg="add del mod">
          <ac:chgData name="Keith Lemon" userId="db24c3f7-9a12-4f60-881d-a6a8a9af3368" providerId="ADAL" clId="{F3AAB3FB-F6CE-42FF-8FF7-758DC0C9DACA}" dt="2021-07-17T03:02:34.343" v="2381"/>
          <ac:spMkLst>
            <pc:docMk/>
            <pc:sldMk cId="537345558" sldId="2134804354"/>
            <ac:spMk id="71" creationId="{8DA9D34E-D8AE-4C1C-ADD0-DDA5F8C3E76A}"/>
          </ac:spMkLst>
        </pc:spChg>
        <pc:spChg chg="add del mod">
          <ac:chgData name="Keith Lemon" userId="db24c3f7-9a12-4f60-881d-a6a8a9af3368" providerId="ADAL" clId="{F3AAB3FB-F6CE-42FF-8FF7-758DC0C9DACA}" dt="2021-07-17T03:02:34.343" v="2381"/>
          <ac:spMkLst>
            <pc:docMk/>
            <pc:sldMk cId="537345558" sldId="2134804354"/>
            <ac:spMk id="72" creationId="{29A2E6F3-6745-4FF8-BD14-7A12C502D407}"/>
          </ac:spMkLst>
        </pc:spChg>
        <pc:spChg chg="add del mod">
          <ac:chgData name="Keith Lemon" userId="db24c3f7-9a12-4f60-881d-a6a8a9af3368" providerId="ADAL" clId="{F3AAB3FB-F6CE-42FF-8FF7-758DC0C9DACA}" dt="2021-07-17T03:02:34.343" v="2381"/>
          <ac:spMkLst>
            <pc:docMk/>
            <pc:sldMk cId="537345558" sldId="2134804354"/>
            <ac:spMk id="73" creationId="{A00A65A7-4707-4872-83DB-F1A53DF470B1}"/>
          </ac:spMkLst>
        </pc:spChg>
        <pc:spChg chg="add del mod">
          <ac:chgData name="Keith Lemon" userId="db24c3f7-9a12-4f60-881d-a6a8a9af3368" providerId="ADAL" clId="{F3AAB3FB-F6CE-42FF-8FF7-758DC0C9DACA}" dt="2021-07-17T03:02:34.343" v="2381"/>
          <ac:spMkLst>
            <pc:docMk/>
            <pc:sldMk cId="537345558" sldId="2134804354"/>
            <ac:spMk id="74" creationId="{4197A12A-8FEA-496C-91A1-333A944FD61E}"/>
          </ac:spMkLst>
        </pc:spChg>
        <pc:spChg chg="add del mod">
          <ac:chgData name="Keith Lemon" userId="db24c3f7-9a12-4f60-881d-a6a8a9af3368" providerId="ADAL" clId="{F3AAB3FB-F6CE-42FF-8FF7-758DC0C9DACA}" dt="2021-07-17T03:02:34.343" v="2381"/>
          <ac:spMkLst>
            <pc:docMk/>
            <pc:sldMk cId="537345558" sldId="2134804354"/>
            <ac:spMk id="75" creationId="{E1977131-2F90-4DAD-811A-96748D2A0AE8}"/>
          </ac:spMkLst>
        </pc:spChg>
        <pc:spChg chg="add del mod">
          <ac:chgData name="Keith Lemon" userId="db24c3f7-9a12-4f60-881d-a6a8a9af3368" providerId="ADAL" clId="{F3AAB3FB-F6CE-42FF-8FF7-758DC0C9DACA}" dt="2021-07-17T03:02:34.343" v="2381"/>
          <ac:spMkLst>
            <pc:docMk/>
            <pc:sldMk cId="537345558" sldId="2134804354"/>
            <ac:spMk id="76" creationId="{C881F193-3059-43AC-8DFE-34B62ACFB8C1}"/>
          </ac:spMkLst>
        </pc:spChg>
        <pc:spChg chg="add del mod">
          <ac:chgData name="Keith Lemon" userId="db24c3f7-9a12-4f60-881d-a6a8a9af3368" providerId="ADAL" clId="{F3AAB3FB-F6CE-42FF-8FF7-758DC0C9DACA}" dt="2021-07-17T03:02:34.343" v="2381"/>
          <ac:spMkLst>
            <pc:docMk/>
            <pc:sldMk cId="537345558" sldId="2134804354"/>
            <ac:spMk id="82" creationId="{2538B2F7-C76E-423F-B901-B68DACCABF07}"/>
          </ac:spMkLst>
        </pc:spChg>
        <pc:spChg chg="add del mod">
          <ac:chgData name="Keith Lemon" userId="db24c3f7-9a12-4f60-881d-a6a8a9af3368" providerId="ADAL" clId="{F3AAB3FB-F6CE-42FF-8FF7-758DC0C9DACA}" dt="2021-07-17T03:02:34.343" v="2381"/>
          <ac:spMkLst>
            <pc:docMk/>
            <pc:sldMk cId="537345558" sldId="2134804354"/>
            <ac:spMk id="83" creationId="{8AA77EB2-E035-4F19-BD3D-51A1B50FEA7A}"/>
          </ac:spMkLst>
        </pc:spChg>
        <pc:spChg chg="add del mod">
          <ac:chgData name="Keith Lemon" userId="db24c3f7-9a12-4f60-881d-a6a8a9af3368" providerId="ADAL" clId="{F3AAB3FB-F6CE-42FF-8FF7-758DC0C9DACA}" dt="2021-07-17T03:02:34.343" v="2381"/>
          <ac:spMkLst>
            <pc:docMk/>
            <pc:sldMk cId="537345558" sldId="2134804354"/>
            <ac:spMk id="84" creationId="{59874C40-7699-43C1-A657-17754757C4B6}"/>
          </ac:spMkLst>
        </pc:spChg>
        <pc:spChg chg="add del mod">
          <ac:chgData name="Keith Lemon" userId="db24c3f7-9a12-4f60-881d-a6a8a9af3368" providerId="ADAL" clId="{F3AAB3FB-F6CE-42FF-8FF7-758DC0C9DACA}" dt="2021-07-17T03:02:34.343" v="2381"/>
          <ac:spMkLst>
            <pc:docMk/>
            <pc:sldMk cId="537345558" sldId="2134804354"/>
            <ac:spMk id="90" creationId="{2DB9C7C1-A5A2-4463-A840-185F00AF7916}"/>
          </ac:spMkLst>
        </pc:spChg>
        <pc:spChg chg="add del mod">
          <ac:chgData name="Keith Lemon" userId="db24c3f7-9a12-4f60-881d-a6a8a9af3368" providerId="ADAL" clId="{F3AAB3FB-F6CE-42FF-8FF7-758DC0C9DACA}" dt="2021-07-17T03:02:34.343" v="2381"/>
          <ac:spMkLst>
            <pc:docMk/>
            <pc:sldMk cId="537345558" sldId="2134804354"/>
            <ac:spMk id="100" creationId="{4C8D0E69-4310-4564-970C-8F9866D95577}"/>
          </ac:spMkLst>
        </pc:spChg>
        <pc:grpChg chg="add del mod">
          <ac:chgData name="Keith Lemon" userId="db24c3f7-9a12-4f60-881d-a6a8a9af3368" providerId="ADAL" clId="{F3AAB3FB-F6CE-42FF-8FF7-758DC0C9DACA}" dt="2021-07-17T03:03:03.257" v="2384" actId="165"/>
          <ac:grpSpMkLst>
            <pc:docMk/>
            <pc:sldMk cId="537345558" sldId="2134804354"/>
            <ac:grpSpMk id="53" creationId="{9A9C8D9F-8CB9-4B24-95EB-6471F008278C}"/>
          </ac:grpSpMkLst>
        </pc:grpChg>
        <pc:grpChg chg="add del mod">
          <ac:chgData name="Keith Lemon" userId="db24c3f7-9a12-4f60-881d-a6a8a9af3368" providerId="ADAL" clId="{F3AAB3FB-F6CE-42FF-8FF7-758DC0C9DACA}" dt="2021-07-17T03:03:44.806" v="2393" actId="165"/>
          <ac:grpSpMkLst>
            <pc:docMk/>
            <pc:sldMk cId="537345558" sldId="2134804354"/>
            <ac:grpSpMk id="101" creationId="{A5F7D6F4-94FD-4DD4-B38C-FD29102A7D89}"/>
          </ac:grpSpMkLst>
        </pc:grpChg>
        <pc:grpChg chg="add del mod">
          <ac:chgData name="Keith Lemon" userId="db24c3f7-9a12-4f60-881d-a6a8a9af3368" providerId="ADAL" clId="{F3AAB3FB-F6CE-42FF-8FF7-758DC0C9DACA}" dt="2021-07-17T03:04:54.620" v="2403" actId="165"/>
          <ac:grpSpMkLst>
            <pc:docMk/>
            <pc:sldMk cId="537345558" sldId="2134804354"/>
            <ac:grpSpMk id="102" creationId="{35AE5EC8-5555-4F69-A08F-B483D18649F4}"/>
          </ac:grpSpMkLst>
        </pc:grpChg>
        <pc:cxnChg chg="add del mod topLvl">
          <ac:chgData name="Keith Lemon" userId="db24c3f7-9a12-4f60-881d-a6a8a9af3368" providerId="ADAL" clId="{F3AAB3FB-F6CE-42FF-8FF7-758DC0C9DACA}" dt="2021-07-17T03:03:10.258" v="2386" actId="478"/>
          <ac:cxnSpMkLst>
            <pc:docMk/>
            <pc:sldMk cId="537345558" sldId="2134804354"/>
            <ac:cxnSpMk id="29" creationId="{E1D0E2CE-C72F-4073-A1A1-FE5750FD5BF0}"/>
          </ac:cxnSpMkLst>
        </pc:cxnChg>
        <pc:cxnChg chg="add del mod topLvl">
          <ac:chgData name="Keith Lemon" userId="db24c3f7-9a12-4f60-881d-a6a8a9af3368" providerId="ADAL" clId="{F3AAB3FB-F6CE-42FF-8FF7-758DC0C9DACA}" dt="2021-07-17T03:03:07.443" v="2385" actId="478"/>
          <ac:cxnSpMkLst>
            <pc:docMk/>
            <pc:sldMk cId="537345558" sldId="2134804354"/>
            <ac:cxnSpMk id="30" creationId="{6D9ED1E1-6D23-4193-AEC3-547211CF063C}"/>
          </ac:cxnSpMkLst>
        </pc:cxnChg>
        <pc:cxnChg chg="add del mod topLvl">
          <ac:chgData name="Keith Lemon" userId="db24c3f7-9a12-4f60-881d-a6a8a9af3368" providerId="ADAL" clId="{F3AAB3FB-F6CE-42FF-8FF7-758DC0C9DACA}" dt="2021-07-17T03:03:07.443" v="2385" actId="478"/>
          <ac:cxnSpMkLst>
            <pc:docMk/>
            <pc:sldMk cId="537345558" sldId="2134804354"/>
            <ac:cxnSpMk id="31" creationId="{4A1071C9-FED5-45BC-92EB-FA8A8D6EAC90}"/>
          </ac:cxnSpMkLst>
        </pc:cxnChg>
        <pc:cxnChg chg="add mod topLvl">
          <ac:chgData name="Keith Lemon" userId="db24c3f7-9a12-4f60-881d-a6a8a9af3368" providerId="ADAL" clId="{F3AAB3FB-F6CE-42FF-8FF7-758DC0C9DACA}" dt="2021-07-17T03:04:54.620" v="2403" actId="165"/>
          <ac:cxnSpMkLst>
            <pc:docMk/>
            <pc:sldMk cId="537345558" sldId="2134804354"/>
            <ac:cxnSpMk id="32" creationId="{5BFBE148-90B3-472F-8429-A513C43AE590}"/>
          </ac:cxnSpMkLst>
        </pc:cxnChg>
        <pc:cxnChg chg="add mod topLvl">
          <ac:chgData name="Keith Lemon" userId="db24c3f7-9a12-4f60-881d-a6a8a9af3368" providerId="ADAL" clId="{F3AAB3FB-F6CE-42FF-8FF7-758DC0C9DACA}" dt="2021-07-17T03:04:54.620" v="2403" actId="165"/>
          <ac:cxnSpMkLst>
            <pc:docMk/>
            <pc:sldMk cId="537345558" sldId="2134804354"/>
            <ac:cxnSpMk id="33" creationId="{31FEB0A1-FD26-40BB-ADB6-063267B31E39}"/>
          </ac:cxnSpMkLst>
        </pc:cxnChg>
        <pc:cxnChg chg="add del mod topLvl">
          <ac:chgData name="Keith Lemon" userId="db24c3f7-9a12-4f60-881d-a6a8a9af3368" providerId="ADAL" clId="{F3AAB3FB-F6CE-42FF-8FF7-758DC0C9DACA}" dt="2021-07-17T03:03:07.443" v="2385" actId="478"/>
          <ac:cxnSpMkLst>
            <pc:docMk/>
            <pc:sldMk cId="537345558" sldId="2134804354"/>
            <ac:cxnSpMk id="37" creationId="{36B6F57A-1B2E-43B9-A388-DE993B7A38B2}"/>
          </ac:cxnSpMkLst>
        </pc:cxnChg>
        <pc:cxnChg chg="add del mod topLvl">
          <ac:chgData name="Keith Lemon" userId="db24c3f7-9a12-4f60-881d-a6a8a9af3368" providerId="ADAL" clId="{F3AAB3FB-F6CE-42FF-8FF7-758DC0C9DACA}" dt="2021-07-17T03:03:18.315" v="2389" actId="478"/>
          <ac:cxnSpMkLst>
            <pc:docMk/>
            <pc:sldMk cId="537345558" sldId="2134804354"/>
            <ac:cxnSpMk id="38" creationId="{19E80110-52FC-4750-A1E8-09E09F86F325}"/>
          </ac:cxnSpMkLst>
        </pc:cxnChg>
        <pc:cxnChg chg="add del mod topLvl">
          <ac:chgData name="Keith Lemon" userId="db24c3f7-9a12-4f60-881d-a6a8a9af3368" providerId="ADAL" clId="{F3AAB3FB-F6CE-42FF-8FF7-758DC0C9DACA}" dt="2021-07-17T03:03:15.608" v="2388" actId="478"/>
          <ac:cxnSpMkLst>
            <pc:docMk/>
            <pc:sldMk cId="537345558" sldId="2134804354"/>
            <ac:cxnSpMk id="39" creationId="{89A2550D-5C6C-44D4-B98F-B90666506FB8}"/>
          </ac:cxnSpMkLst>
        </pc:cxnChg>
        <pc:cxnChg chg="add del mod topLvl">
          <ac:chgData name="Keith Lemon" userId="db24c3f7-9a12-4f60-881d-a6a8a9af3368" providerId="ADAL" clId="{F3AAB3FB-F6CE-42FF-8FF7-758DC0C9DACA}" dt="2021-07-17T03:03:13.532" v="2387" actId="478"/>
          <ac:cxnSpMkLst>
            <pc:docMk/>
            <pc:sldMk cId="537345558" sldId="2134804354"/>
            <ac:cxnSpMk id="40" creationId="{6B77003B-43DB-4677-A7A3-FEAD17993861}"/>
          </ac:cxnSpMkLst>
        </pc:cxnChg>
        <pc:cxnChg chg="add mod topLvl">
          <ac:chgData name="Keith Lemon" userId="db24c3f7-9a12-4f60-881d-a6a8a9af3368" providerId="ADAL" clId="{F3AAB3FB-F6CE-42FF-8FF7-758DC0C9DACA}" dt="2021-07-17T03:04:54.620" v="2403" actId="165"/>
          <ac:cxnSpMkLst>
            <pc:docMk/>
            <pc:sldMk cId="537345558" sldId="2134804354"/>
            <ac:cxnSpMk id="41" creationId="{855CDDB9-C0E9-4BBF-85B6-42C850504BEF}"/>
          </ac:cxnSpMkLst>
        </pc:cxnChg>
        <pc:cxnChg chg="add del mod topLvl">
          <ac:chgData name="Keith Lemon" userId="db24c3f7-9a12-4f60-881d-a6a8a9af3368" providerId="ADAL" clId="{F3AAB3FB-F6CE-42FF-8FF7-758DC0C9DACA}" dt="2021-07-17T03:03:07.443" v="2385" actId="478"/>
          <ac:cxnSpMkLst>
            <pc:docMk/>
            <pc:sldMk cId="537345558" sldId="2134804354"/>
            <ac:cxnSpMk id="43" creationId="{3CDC0705-3DC3-4CB9-B42A-29A1B656D126}"/>
          </ac:cxnSpMkLst>
        </pc:cxnChg>
        <pc:cxnChg chg="add del mod topLvl">
          <ac:chgData name="Keith Lemon" userId="db24c3f7-9a12-4f60-881d-a6a8a9af3368" providerId="ADAL" clId="{F3AAB3FB-F6CE-42FF-8FF7-758DC0C9DACA}" dt="2021-07-17T03:03:07.443" v="2385" actId="478"/>
          <ac:cxnSpMkLst>
            <pc:docMk/>
            <pc:sldMk cId="537345558" sldId="2134804354"/>
            <ac:cxnSpMk id="44" creationId="{52D2877E-3997-4913-B072-A7829BBEA5D1}"/>
          </ac:cxnSpMkLst>
        </pc:cxnChg>
        <pc:cxnChg chg="add del mod topLvl">
          <ac:chgData name="Keith Lemon" userId="db24c3f7-9a12-4f60-881d-a6a8a9af3368" providerId="ADAL" clId="{F3AAB3FB-F6CE-42FF-8FF7-758DC0C9DACA}" dt="2021-07-17T03:03:07.443" v="2385" actId="478"/>
          <ac:cxnSpMkLst>
            <pc:docMk/>
            <pc:sldMk cId="537345558" sldId="2134804354"/>
            <ac:cxnSpMk id="45" creationId="{9A12D1F9-7655-4612-B60F-FBF127A791E5}"/>
          </ac:cxnSpMkLst>
        </pc:cxnChg>
        <pc:cxnChg chg="add del mod topLvl">
          <ac:chgData name="Keith Lemon" userId="db24c3f7-9a12-4f60-881d-a6a8a9af3368" providerId="ADAL" clId="{F3AAB3FB-F6CE-42FF-8FF7-758DC0C9DACA}" dt="2021-07-17T03:03:07.443" v="2385" actId="478"/>
          <ac:cxnSpMkLst>
            <pc:docMk/>
            <pc:sldMk cId="537345558" sldId="2134804354"/>
            <ac:cxnSpMk id="46" creationId="{1F7A2836-2F61-4614-A7DB-69DF02840103}"/>
          </ac:cxnSpMkLst>
        </pc:cxnChg>
        <pc:cxnChg chg="add del mod topLvl">
          <ac:chgData name="Keith Lemon" userId="db24c3f7-9a12-4f60-881d-a6a8a9af3368" providerId="ADAL" clId="{F3AAB3FB-F6CE-42FF-8FF7-758DC0C9DACA}" dt="2021-07-17T03:03:07.443" v="2385" actId="478"/>
          <ac:cxnSpMkLst>
            <pc:docMk/>
            <pc:sldMk cId="537345558" sldId="2134804354"/>
            <ac:cxnSpMk id="47" creationId="{EF13C5E8-BF2B-4756-8734-F9EE47D6509B}"/>
          </ac:cxnSpMkLst>
        </pc:cxnChg>
        <pc:cxnChg chg="add del mod topLvl">
          <ac:chgData name="Keith Lemon" userId="db24c3f7-9a12-4f60-881d-a6a8a9af3368" providerId="ADAL" clId="{F3AAB3FB-F6CE-42FF-8FF7-758DC0C9DACA}" dt="2021-07-17T03:03:07.443" v="2385" actId="478"/>
          <ac:cxnSpMkLst>
            <pc:docMk/>
            <pc:sldMk cId="537345558" sldId="2134804354"/>
            <ac:cxnSpMk id="48" creationId="{61CC20AF-E079-4825-9482-BF3FD22DADAE}"/>
          </ac:cxnSpMkLst>
        </pc:cxnChg>
        <pc:cxnChg chg="add del mod topLvl">
          <ac:chgData name="Keith Lemon" userId="db24c3f7-9a12-4f60-881d-a6a8a9af3368" providerId="ADAL" clId="{F3AAB3FB-F6CE-42FF-8FF7-758DC0C9DACA}" dt="2021-07-17T03:03:07.443" v="2385" actId="478"/>
          <ac:cxnSpMkLst>
            <pc:docMk/>
            <pc:sldMk cId="537345558" sldId="2134804354"/>
            <ac:cxnSpMk id="49" creationId="{1CED0EEC-CD18-4D69-A079-FDB9AE3CD527}"/>
          </ac:cxnSpMkLst>
        </pc:cxnChg>
        <pc:cxnChg chg="add del mod topLvl">
          <ac:chgData name="Keith Lemon" userId="db24c3f7-9a12-4f60-881d-a6a8a9af3368" providerId="ADAL" clId="{F3AAB3FB-F6CE-42FF-8FF7-758DC0C9DACA}" dt="2021-07-17T03:03:07.443" v="2385" actId="478"/>
          <ac:cxnSpMkLst>
            <pc:docMk/>
            <pc:sldMk cId="537345558" sldId="2134804354"/>
            <ac:cxnSpMk id="50" creationId="{B8D0632A-D354-4C3E-A982-A1465C6F78E1}"/>
          </ac:cxnSpMkLst>
        </pc:cxnChg>
        <pc:cxnChg chg="add del mod topLvl">
          <ac:chgData name="Keith Lemon" userId="db24c3f7-9a12-4f60-881d-a6a8a9af3368" providerId="ADAL" clId="{F3AAB3FB-F6CE-42FF-8FF7-758DC0C9DACA}" dt="2021-07-17T03:03:07.443" v="2385" actId="478"/>
          <ac:cxnSpMkLst>
            <pc:docMk/>
            <pc:sldMk cId="537345558" sldId="2134804354"/>
            <ac:cxnSpMk id="51" creationId="{9E147E46-948E-4C51-9180-4B28C84BD121}"/>
          </ac:cxnSpMkLst>
        </pc:cxnChg>
        <pc:cxnChg chg="add del mod">
          <ac:chgData name="Keith Lemon" userId="db24c3f7-9a12-4f60-881d-a6a8a9af3368" providerId="ADAL" clId="{F3AAB3FB-F6CE-42FF-8FF7-758DC0C9DACA}" dt="2021-07-17T03:02:34.343" v="2381"/>
          <ac:cxnSpMkLst>
            <pc:docMk/>
            <pc:sldMk cId="537345558" sldId="2134804354"/>
            <ac:cxnSpMk id="77" creationId="{D2DFE48D-DB2F-46A7-912B-7B7F2F2C41B1}"/>
          </ac:cxnSpMkLst>
        </pc:cxnChg>
        <pc:cxnChg chg="add del mod">
          <ac:chgData name="Keith Lemon" userId="db24c3f7-9a12-4f60-881d-a6a8a9af3368" providerId="ADAL" clId="{F3AAB3FB-F6CE-42FF-8FF7-758DC0C9DACA}" dt="2021-07-17T03:02:34.343" v="2381"/>
          <ac:cxnSpMkLst>
            <pc:docMk/>
            <pc:sldMk cId="537345558" sldId="2134804354"/>
            <ac:cxnSpMk id="78" creationId="{0339698B-A962-41BA-B98E-4E6F934E7780}"/>
          </ac:cxnSpMkLst>
        </pc:cxnChg>
        <pc:cxnChg chg="add del mod">
          <ac:chgData name="Keith Lemon" userId="db24c3f7-9a12-4f60-881d-a6a8a9af3368" providerId="ADAL" clId="{F3AAB3FB-F6CE-42FF-8FF7-758DC0C9DACA}" dt="2021-07-17T03:02:34.343" v="2381"/>
          <ac:cxnSpMkLst>
            <pc:docMk/>
            <pc:sldMk cId="537345558" sldId="2134804354"/>
            <ac:cxnSpMk id="79" creationId="{91E6109E-9A44-48B4-B2B6-FD7F9FCFB99B}"/>
          </ac:cxnSpMkLst>
        </pc:cxnChg>
        <pc:cxnChg chg="add del mod">
          <ac:chgData name="Keith Lemon" userId="db24c3f7-9a12-4f60-881d-a6a8a9af3368" providerId="ADAL" clId="{F3AAB3FB-F6CE-42FF-8FF7-758DC0C9DACA}" dt="2021-07-17T03:02:34.343" v="2381"/>
          <ac:cxnSpMkLst>
            <pc:docMk/>
            <pc:sldMk cId="537345558" sldId="2134804354"/>
            <ac:cxnSpMk id="80" creationId="{271D5440-764E-427A-8BE0-C6761F0BC96C}"/>
          </ac:cxnSpMkLst>
        </pc:cxnChg>
        <pc:cxnChg chg="add del mod">
          <ac:chgData name="Keith Lemon" userId="db24c3f7-9a12-4f60-881d-a6a8a9af3368" providerId="ADAL" clId="{F3AAB3FB-F6CE-42FF-8FF7-758DC0C9DACA}" dt="2021-07-17T03:02:34.343" v="2381"/>
          <ac:cxnSpMkLst>
            <pc:docMk/>
            <pc:sldMk cId="537345558" sldId="2134804354"/>
            <ac:cxnSpMk id="81" creationId="{4B37DC6D-B301-4E63-8E97-183F3A62DD00}"/>
          </ac:cxnSpMkLst>
        </pc:cxnChg>
        <pc:cxnChg chg="add del mod">
          <ac:chgData name="Keith Lemon" userId="db24c3f7-9a12-4f60-881d-a6a8a9af3368" providerId="ADAL" clId="{F3AAB3FB-F6CE-42FF-8FF7-758DC0C9DACA}" dt="2021-07-17T03:02:34.343" v="2381"/>
          <ac:cxnSpMkLst>
            <pc:docMk/>
            <pc:sldMk cId="537345558" sldId="2134804354"/>
            <ac:cxnSpMk id="85" creationId="{F383A24C-ADC8-40D1-AA07-A8B628C35B3E}"/>
          </ac:cxnSpMkLst>
        </pc:cxnChg>
        <pc:cxnChg chg="add del mod">
          <ac:chgData name="Keith Lemon" userId="db24c3f7-9a12-4f60-881d-a6a8a9af3368" providerId="ADAL" clId="{F3AAB3FB-F6CE-42FF-8FF7-758DC0C9DACA}" dt="2021-07-17T03:02:34.343" v="2381"/>
          <ac:cxnSpMkLst>
            <pc:docMk/>
            <pc:sldMk cId="537345558" sldId="2134804354"/>
            <ac:cxnSpMk id="86" creationId="{4DC6A4E3-9398-4AB2-8F38-157018F1F54C}"/>
          </ac:cxnSpMkLst>
        </pc:cxnChg>
        <pc:cxnChg chg="add del mod">
          <ac:chgData name="Keith Lemon" userId="db24c3f7-9a12-4f60-881d-a6a8a9af3368" providerId="ADAL" clId="{F3AAB3FB-F6CE-42FF-8FF7-758DC0C9DACA}" dt="2021-07-17T03:02:34.343" v="2381"/>
          <ac:cxnSpMkLst>
            <pc:docMk/>
            <pc:sldMk cId="537345558" sldId="2134804354"/>
            <ac:cxnSpMk id="87" creationId="{D7EE87FD-304D-44F3-B179-E59F39DDE6E1}"/>
          </ac:cxnSpMkLst>
        </pc:cxnChg>
        <pc:cxnChg chg="add del mod">
          <ac:chgData name="Keith Lemon" userId="db24c3f7-9a12-4f60-881d-a6a8a9af3368" providerId="ADAL" clId="{F3AAB3FB-F6CE-42FF-8FF7-758DC0C9DACA}" dt="2021-07-17T03:02:34.343" v="2381"/>
          <ac:cxnSpMkLst>
            <pc:docMk/>
            <pc:sldMk cId="537345558" sldId="2134804354"/>
            <ac:cxnSpMk id="88" creationId="{5349C837-D962-42B7-8F96-9340A5CE2F7B}"/>
          </ac:cxnSpMkLst>
        </pc:cxnChg>
        <pc:cxnChg chg="add del mod">
          <ac:chgData name="Keith Lemon" userId="db24c3f7-9a12-4f60-881d-a6a8a9af3368" providerId="ADAL" clId="{F3AAB3FB-F6CE-42FF-8FF7-758DC0C9DACA}" dt="2021-07-17T03:02:34.343" v="2381"/>
          <ac:cxnSpMkLst>
            <pc:docMk/>
            <pc:sldMk cId="537345558" sldId="2134804354"/>
            <ac:cxnSpMk id="89" creationId="{94DF3587-B1BA-432B-9841-F598C4338214}"/>
          </ac:cxnSpMkLst>
        </pc:cxnChg>
        <pc:cxnChg chg="add del mod">
          <ac:chgData name="Keith Lemon" userId="db24c3f7-9a12-4f60-881d-a6a8a9af3368" providerId="ADAL" clId="{F3AAB3FB-F6CE-42FF-8FF7-758DC0C9DACA}" dt="2021-07-17T03:02:34.343" v="2381"/>
          <ac:cxnSpMkLst>
            <pc:docMk/>
            <pc:sldMk cId="537345558" sldId="2134804354"/>
            <ac:cxnSpMk id="91" creationId="{9D0FCB30-97CF-49F9-A864-D291DDD7FFB1}"/>
          </ac:cxnSpMkLst>
        </pc:cxnChg>
        <pc:cxnChg chg="add del mod">
          <ac:chgData name="Keith Lemon" userId="db24c3f7-9a12-4f60-881d-a6a8a9af3368" providerId="ADAL" clId="{F3AAB3FB-F6CE-42FF-8FF7-758DC0C9DACA}" dt="2021-07-17T03:02:34.343" v="2381"/>
          <ac:cxnSpMkLst>
            <pc:docMk/>
            <pc:sldMk cId="537345558" sldId="2134804354"/>
            <ac:cxnSpMk id="92" creationId="{B1BB67DB-CD92-4C99-8EFF-4A40B4ECB2F5}"/>
          </ac:cxnSpMkLst>
        </pc:cxnChg>
        <pc:cxnChg chg="add del mod">
          <ac:chgData name="Keith Lemon" userId="db24c3f7-9a12-4f60-881d-a6a8a9af3368" providerId="ADAL" clId="{F3AAB3FB-F6CE-42FF-8FF7-758DC0C9DACA}" dt="2021-07-17T03:02:34.343" v="2381"/>
          <ac:cxnSpMkLst>
            <pc:docMk/>
            <pc:sldMk cId="537345558" sldId="2134804354"/>
            <ac:cxnSpMk id="93" creationId="{90565FDE-C66A-4784-BC85-12FC45C889FD}"/>
          </ac:cxnSpMkLst>
        </pc:cxnChg>
        <pc:cxnChg chg="add del mod">
          <ac:chgData name="Keith Lemon" userId="db24c3f7-9a12-4f60-881d-a6a8a9af3368" providerId="ADAL" clId="{F3AAB3FB-F6CE-42FF-8FF7-758DC0C9DACA}" dt="2021-07-17T03:02:34.343" v="2381"/>
          <ac:cxnSpMkLst>
            <pc:docMk/>
            <pc:sldMk cId="537345558" sldId="2134804354"/>
            <ac:cxnSpMk id="94" creationId="{5BE7CA15-971C-4192-95E3-90B8C28A0BB7}"/>
          </ac:cxnSpMkLst>
        </pc:cxnChg>
        <pc:cxnChg chg="add del mod">
          <ac:chgData name="Keith Lemon" userId="db24c3f7-9a12-4f60-881d-a6a8a9af3368" providerId="ADAL" clId="{F3AAB3FB-F6CE-42FF-8FF7-758DC0C9DACA}" dt="2021-07-17T03:02:34.343" v="2381"/>
          <ac:cxnSpMkLst>
            <pc:docMk/>
            <pc:sldMk cId="537345558" sldId="2134804354"/>
            <ac:cxnSpMk id="95" creationId="{39533BD9-33EE-428C-812A-AF95AE7BD05C}"/>
          </ac:cxnSpMkLst>
        </pc:cxnChg>
        <pc:cxnChg chg="add del mod">
          <ac:chgData name="Keith Lemon" userId="db24c3f7-9a12-4f60-881d-a6a8a9af3368" providerId="ADAL" clId="{F3AAB3FB-F6CE-42FF-8FF7-758DC0C9DACA}" dt="2021-07-17T03:02:34.343" v="2381"/>
          <ac:cxnSpMkLst>
            <pc:docMk/>
            <pc:sldMk cId="537345558" sldId="2134804354"/>
            <ac:cxnSpMk id="96" creationId="{4D1E179D-39F6-461C-87DA-36BCD78B256D}"/>
          </ac:cxnSpMkLst>
        </pc:cxnChg>
        <pc:cxnChg chg="add del mod">
          <ac:chgData name="Keith Lemon" userId="db24c3f7-9a12-4f60-881d-a6a8a9af3368" providerId="ADAL" clId="{F3AAB3FB-F6CE-42FF-8FF7-758DC0C9DACA}" dt="2021-07-17T03:02:34.343" v="2381"/>
          <ac:cxnSpMkLst>
            <pc:docMk/>
            <pc:sldMk cId="537345558" sldId="2134804354"/>
            <ac:cxnSpMk id="97" creationId="{3F48A41F-036A-4BF2-AF97-7181D68A0B8D}"/>
          </ac:cxnSpMkLst>
        </pc:cxnChg>
        <pc:cxnChg chg="add del mod">
          <ac:chgData name="Keith Lemon" userId="db24c3f7-9a12-4f60-881d-a6a8a9af3368" providerId="ADAL" clId="{F3AAB3FB-F6CE-42FF-8FF7-758DC0C9DACA}" dt="2021-07-17T03:02:34.343" v="2381"/>
          <ac:cxnSpMkLst>
            <pc:docMk/>
            <pc:sldMk cId="537345558" sldId="2134804354"/>
            <ac:cxnSpMk id="98" creationId="{08F25B65-E39B-4E33-BB6D-D269D1301163}"/>
          </ac:cxnSpMkLst>
        </pc:cxnChg>
        <pc:cxnChg chg="add del mod">
          <ac:chgData name="Keith Lemon" userId="db24c3f7-9a12-4f60-881d-a6a8a9af3368" providerId="ADAL" clId="{F3AAB3FB-F6CE-42FF-8FF7-758DC0C9DACA}" dt="2021-07-17T03:02:34.343" v="2381"/>
          <ac:cxnSpMkLst>
            <pc:docMk/>
            <pc:sldMk cId="537345558" sldId="2134804354"/>
            <ac:cxnSpMk id="99" creationId="{70216839-CBF5-429F-A13D-543E8F97243D}"/>
          </ac:cxnSpMkLst>
        </pc:cxnChg>
      </pc:sldChg>
      <pc:sldChg chg="addSp delSp modSp new mod modNotesTx">
        <pc:chgData name="Keith Lemon" userId="db24c3f7-9a12-4f60-881d-a6a8a9af3368" providerId="ADAL" clId="{F3AAB3FB-F6CE-42FF-8FF7-758DC0C9DACA}" dt="2021-07-19T09:27:07.349" v="5759" actId="20577"/>
        <pc:sldMkLst>
          <pc:docMk/>
          <pc:sldMk cId="1897550169" sldId="2134804355"/>
        </pc:sldMkLst>
        <pc:spChg chg="mod">
          <ac:chgData name="Keith Lemon" userId="db24c3f7-9a12-4f60-881d-a6a8a9af3368" providerId="ADAL" clId="{F3AAB3FB-F6CE-42FF-8FF7-758DC0C9DACA}" dt="2021-07-18T13:32:45.139" v="4004" actId="20577"/>
          <ac:spMkLst>
            <pc:docMk/>
            <pc:sldMk cId="1897550169" sldId="2134804355"/>
            <ac:spMk id="2" creationId="{B2AB17EA-F150-459F-A90A-B6373F7C0363}"/>
          </ac:spMkLst>
        </pc:spChg>
        <pc:spChg chg="add del mod">
          <ac:chgData name="Keith Lemon" userId="db24c3f7-9a12-4f60-881d-a6a8a9af3368" providerId="ADAL" clId="{F3AAB3FB-F6CE-42FF-8FF7-758DC0C9DACA}" dt="2021-07-18T14:57:48.630" v="5230"/>
          <ac:spMkLst>
            <pc:docMk/>
            <pc:sldMk cId="1897550169" sldId="2134804355"/>
            <ac:spMk id="4" creationId="{D31613BC-66DF-44A8-80AD-ADB34617D186}"/>
          </ac:spMkLst>
        </pc:spChg>
        <pc:spChg chg="add del mod">
          <ac:chgData name="Keith Lemon" userId="db24c3f7-9a12-4f60-881d-a6a8a9af3368" providerId="ADAL" clId="{F3AAB3FB-F6CE-42FF-8FF7-758DC0C9DACA}" dt="2021-07-18T14:57:48.630" v="5230"/>
          <ac:spMkLst>
            <pc:docMk/>
            <pc:sldMk cId="1897550169" sldId="2134804355"/>
            <ac:spMk id="5" creationId="{4AC9EA08-2EF7-45CA-B456-241ACC6FE894}"/>
          </ac:spMkLst>
        </pc:spChg>
      </pc:sldChg>
      <pc:sldChg chg="add del">
        <pc:chgData name="Keith Lemon" userId="db24c3f7-9a12-4f60-881d-a6a8a9af3368" providerId="ADAL" clId="{F3AAB3FB-F6CE-42FF-8FF7-758DC0C9DACA}" dt="2021-07-17T03:02:52.513" v="2383" actId="47"/>
        <pc:sldMkLst>
          <pc:docMk/>
          <pc:sldMk cId="2201644263" sldId="2134804355"/>
        </pc:sldMkLst>
      </pc:sldChg>
      <pc:sldChg chg="addSp modSp add mod ord modNotesTx">
        <pc:chgData name="Keith Lemon" userId="db24c3f7-9a12-4f60-881d-a6a8a9af3368" providerId="ADAL" clId="{F3AAB3FB-F6CE-42FF-8FF7-758DC0C9DACA}" dt="2021-07-20T11:16:33.652" v="8355" actId="20577"/>
        <pc:sldMkLst>
          <pc:docMk/>
          <pc:sldMk cId="4121644238" sldId="2134804356"/>
        </pc:sldMkLst>
        <pc:spChg chg="mod">
          <ac:chgData name="Keith Lemon" userId="db24c3f7-9a12-4f60-881d-a6a8a9af3368" providerId="ADAL" clId="{F3AAB3FB-F6CE-42FF-8FF7-758DC0C9DACA}" dt="2021-07-17T03:40:28.102" v="3198" actId="20577"/>
          <ac:spMkLst>
            <pc:docMk/>
            <pc:sldMk cId="4121644238" sldId="2134804356"/>
            <ac:spMk id="3" creationId="{C0F0F257-C912-4674-BB30-A262053EC2E2}"/>
          </ac:spMkLst>
        </pc:spChg>
        <pc:spChg chg="mod">
          <ac:chgData name="Keith Lemon" userId="db24c3f7-9a12-4f60-881d-a6a8a9af3368" providerId="ADAL" clId="{F3AAB3FB-F6CE-42FF-8FF7-758DC0C9DACA}" dt="2021-07-17T03:47:33.778" v="3536" actId="20577"/>
          <ac:spMkLst>
            <pc:docMk/>
            <pc:sldMk cId="4121644238" sldId="2134804356"/>
            <ac:spMk id="5" creationId="{B824F503-3836-4D5F-86BB-B4BB8476AC0C}"/>
          </ac:spMkLst>
        </pc:spChg>
        <pc:picChg chg="add mod">
          <ac:chgData name="Keith Lemon" userId="db24c3f7-9a12-4f60-881d-a6a8a9af3368" providerId="ADAL" clId="{F3AAB3FB-F6CE-42FF-8FF7-758DC0C9DACA}" dt="2021-07-17T03:35:01.073" v="3153" actId="1076"/>
          <ac:picMkLst>
            <pc:docMk/>
            <pc:sldMk cId="4121644238" sldId="2134804356"/>
            <ac:picMk id="2050" creationId="{ABE70C3D-B30E-45A1-9BD2-C00F5EF787F2}"/>
          </ac:picMkLst>
        </pc:picChg>
      </pc:sldChg>
      <pc:sldChg chg="add del">
        <pc:chgData name="Keith Lemon" userId="db24c3f7-9a12-4f60-881d-a6a8a9af3368" providerId="ADAL" clId="{F3AAB3FB-F6CE-42FF-8FF7-758DC0C9DACA}" dt="2021-07-17T03:34:21.978" v="3148"/>
        <pc:sldMkLst>
          <pc:docMk/>
          <pc:sldMk cId="1988127891" sldId="2134804357"/>
        </pc:sldMkLst>
      </pc:sldChg>
      <pc:sldChg chg="addSp delSp modSp add mod modNotesTx">
        <pc:chgData name="Keith Lemon" userId="db24c3f7-9a12-4f60-881d-a6a8a9af3368" providerId="ADAL" clId="{F3AAB3FB-F6CE-42FF-8FF7-758DC0C9DACA}" dt="2021-07-19T11:17:02.980" v="6890" actId="20577"/>
        <pc:sldMkLst>
          <pc:docMk/>
          <pc:sldMk cId="2923006343" sldId="2134804357"/>
        </pc:sldMkLst>
        <pc:spChg chg="mod">
          <ac:chgData name="Keith Lemon" userId="db24c3f7-9a12-4f60-881d-a6a8a9af3368" providerId="ADAL" clId="{F3AAB3FB-F6CE-42FF-8FF7-758DC0C9DACA}" dt="2021-07-19T11:17:02.980" v="6890" actId="20577"/>
          <ac:spMkLst>
            <pc:docMk/>
            <pc:sldMk cId="2923006343" sldId="2134804357"/>
            <ac:spMk id="3" creationId="{C0F0F257-C912-4674-BB30-A262053EC2E2}"/>
          </ac:spMkLst>
        </pc:spChg>
        <pc:spChg chg="add del mod">
          <ac:chgData name="Keith Lemon" userId="db24c3f7-9a12-4f60-881d-a6a8a9af3368" providerId="ADAL" clId="{F3AAB3FB-F6CE-42FF-8FF7-758DC0C9DACA}" dt="2021-07-18T13:18:26.191" v="3816" actId="478"/>
          <ac:spMkLst>
            <pc:docMk/>
            <pc:sldMk cId="2923006343" sldId="2134804357"/>
            <ac:spMk id="4" creationId="{0288BAFA-68BE-409F-B3E8-7525FE92FF29}"/>
          </ac:spMkLst>
        </pc:spChg>
        <pc:spChg chg="del">
          <ac:chgData name="Keith Lemon" userId="db24c3f7-9a12-4f60-881d-a6a8a9af3368" providerId="ADAL" clId="{F3AAB3FB-F6CE-42FF-8FF7-758DC0C9DACA}" dt="2021-07-17T04:00:17.350" v="3778" actId="478"/>
          <ac:spMkLst>
            <pc:docMk/>
            <pc:sldMk cId="2923006343" sldId="2134804357"/>
            <ac:spMk id="7" creationId="{68BA885A-141A-4BE2-B4FE-C816557AED7D}"/>
          </ac:spMkLst>
        </pc:spChg>
        <pc:spChg chg="del">
          <ac:chgData name="Keith Lemon" userId="db24c3f7-9a12-4f60-881d-a6a8a9af3368" providerId="ADAL" clId="{F3AAB3FB-F6CE-42FF-8FF7-758DC0C9DACA}" dt="2021-07-17T04:00:17.350" v="3778" actId="478"/>
          <ac:spMkLst>
            <pc:docMk/>
            <pc:sldMk cId="2923006343" sldId="2134804357"/>
            <ac:spMk id="8" creationId="{BB0F386A-F5ED-43CD-8D66-80290CFBDCD5}"/>
          </ac:spMkLst>
        </pc:spChg>
        <pc:spChg chg="del">
          <ac:chgData name="Keith Lemon" userId="db24c3f7-9a12-4f60-881d-a6a8a9af3368" providerId="ADAL" clId="{F3AAB3FB-F6CE-42FF-8FF7-758DC0C9DACA}" dt="2021-07-17T04:00:17.350" v="3778" actId="478"/>
          <ac:spMkLst>
            <pc:docMk/>
            <pc:sldMk cId="2923006343" sldId="2134804357"/>
            <ac:spMk id="9" creationId="{EAE52EF3-0EBA-4AEF-8E83-0F0DF383E3A5}"/>
          </ac:spMkLst>
        </pc:spChg>
        <pc:spChg chg="mod ord topLvl">
          <ac:chgData name="Keith Lemon" userId="db24c3f7-9a12-4f60-881d-a6a8a9af3368" providerId="ADAL" clId="{F3AAB3FB-F6CE-42FF-8FF7-758DC0C9DACA}" dt="2021-07-18T14:46:20.326" v="5065" actId="166"/>
          <ac:spMkLst>
            <pc:docMk/>
            <pc:sldMk cId="2923006343" sldId="2134804357"/>
            <ac:spMk id="10" creationId="{CD5AED48-4EB9-49BB-931C-82D7C784001E}"/>
          </ac:spMkLst>
        </pc:spChg>
        <pc:spChg chg="mod ord topLvl">
          <ac:chgData name="Keith Lemon" userId="db24c3f7-9a12-4f60-881d-a6a8a9af3368" providerId="ADAL" clId="{F3AAB3FB-F6CE-42FF-8FF7-758DC0C9DACA}" dt="2021-07-18T14:46:20.326" v="5065" actId="166"/>
          <ac:spMkLst>
            <pc:docMk/>
            <pc:sldMk cId="2923006343" sldId="2134804357"/>
            <ac:spMk id="11" creationId="{4B30B02E-A100-4E48-BCC7-B72209DC5B84}"/>
          </ac:spMkLst>
        </pc:spChg>
        <pc:spChg chg="mod ord topLvl">
          <ac:chgData name="Keith Lemon" userId="db24c3f7-9a12-4f60-881d-a6a8a9af3368" providerId="ADAL" clId="{F3AAB3FB-F6CE-42FF-8FF7-758DC0C9DACA}" dt="2021-07-18T14:46:20.326" v="5065" actId="166"/>
          <ac:spMkLst>
            <pc:docMk/>
            <pc:sldMk cId="2923006343" sldId="2134804357"/>
            <ac:spMk id="12" creationId="{ED793B0F-AE2D-4B2C-ABE1-ED3EC6321EC1}"/>
          </ac:spMkLst>
        </pc:spChg>
        <pc:spChg chg="del">
          <ac:chgData name="Keith Lemon" userId="db24c3f7-9a12-4f60-881d-a6a8a9af3368" providerId="ADAL" clId="{F3AAB3FB-F6CE-42FF-8FF7-758DC0C9DACA}" dt="2021-07-17T04:00:17.350" v="3778" actId="478"/>
          <ac:spMkLst>
            <pc:docMk/>
            <pc:sldMk cId="2923006343" sldId="2134804357"/>
            <ac:spMk id="14" creationId="{FC87B47F-3F92-402B-8BA4-311BF3DE5382}"/>
          </ac:spMkLst>
        </pc:spChg>
        <pc:spChg chg="del">
          <ac:chgData name="Keith Lemon" userId="db24c3f7-9a12-4f60-881d-a6a8a9af3368" providerId="ADAL" clId="{F3AAB3FB-F6CE-42FF-8FF7-758DC0C9DACA}" dt="2021-07-17T04:00:17.350" v="3778" actId="478"/>
          <ac:spMkLst>
            <pc:docMk/>
            <pc:sldMk cId="2923006343" sldId="2134804357"/>
            <ac:spMk id="15" creationId="{EE2F1974-E0CF-4D59-8653-82E0A4A819BA}"/>
          </ac:spMkLst>
        </pc:spChg>
        <pc:spChg chg="del mod topLvl">
          <ac:chgData name="Keith Lemon" userId="db24c3f7-9a12-4f60-881d-a6a8a9af3368" providerId="ADAL" clId="{F3AAB3FB-F6CE-42FF-8FF7-758DC0C9DACA}" dt="2021-07-18T13:24:36.050" v="3885" actId="478"/>
          <ac:spMkLst>
            <pc:docMk/>
            <pc:sldMk cId="2923006343" sldId="2134804357"/>
            <ac:spMk id="15" creationId="{F071D6BA-B99D-4857-9C36-EA3819537941}"/>
          </ac:spMkLst>
        </pc:spChg>
        <pc:spChg chg="add del mod">
          <ac:chgData name="Keith Lemon" userId="db24c3f7-9a12-4f60-881d-a6a8a9af3368" providerId="ADAL" clId="{F3AAB3FB-F6CE-42FF-8FF7-758DC0C9DACA}" dt="2021-07-18T13:18:08.883" v="3814" actId="478"/>
          <ac:spMkLst>
            <pc:docMk/>
            <pc:sldMk cId="2923006343" sldId="2134804357"/>
            <ac:spMk id="16" creationId="{16F2BFD4-49CB-40BD-B295-A577DF6F44D6}"/>
          </ac:spMkLst>
        </pc:spChg>
        <pc:spChg chg="add del mod">
          <ac:chgData name="Keith Lemon" userId="db24c3f7-9a12-4f60-881d-a6a8a9af3368" providerId="ADAL" clId="{F3AAB3FB-F6CE-42FF-8FF7-758DC0C9DACA}" dt="2021-07-18T13:18:08.883" v="3814" actId="478"/>
          <ac:spMkLst>
            <pc:docMk/>
            <pc:sldMk cId="2923006343" sldId="2134804357"/>
            <ac:spMk id="17" creationId="{6D406065-85B5-4986-A4AD-02E83EB38A18}"/>
          </ac:spMkLst>
        </pc:spChg>
        <pc:spChg chg="add del mod">
          <ac:chgData name="Keith Lemon" userId="db24c3f7-9a12-4f60-881d-a6a8a9af3368" providerId="ADAL" clId="{F3AAB3FB-F6CE-42FF-8FF7-758DC0C9DACA}" dt="2021-07-18T13:18:08.883" v="3814" actId="478"/>
          <ac:spMkLst>
            <pc:docMk/>
            <pc:sldMk cId="2923006343" sldId="2134804357"/>
            <ac:spMk id="18" creationId="{4F4AA6F3-BBF6-4B2D-A1AE-F68D91D064AE}"/>
          </ac:spMkLst>
        </pc:spChg>
        <pc:spChg chg="del mod topLvl">
          <ac:chgData name="Keith Lemon" userId="db24c3f7-9a12-4f60-881d-a6a8a9af3368" providerId="ADAL" clId="{F3AAB3FB-F6CE-42FF-8FF7-758DC0C9DACA}" dt="2021-07-18T13:24:43.715" v="3887" actId="478"/>
          <ac:spMkLst>
            <pc:docMk/>
            <pc:sldMk cId="2923006343" sldId="2134804357"/>
            <ac:spMk id="19" creationId="{B038F23D-0033-43CE-B291-8A1FDE75F6CC}"/>
          </ac:spMkLst>
        </pc:spChg>
        <pc:spChg chg="del mod topLvl">
          <ac:chgData name="Keith Lemon" userId="db24c3f7-9a12-4f60-881d-a6a8a9af3368" providerId="ADAL" clId="{F3AAB3FB-F6CE-42FF-8FF7-758DC0C9DACA}" dt="2021-07-18T13:24:40.381" v="3886" actId="478"/>
          <ac:spMkLst>
            <pc:docMk/>
            <pc:sldMk cId="2923006343" sldId="2134804357"/>
            <ac:spMk id="20" creationId="{7A0FBE02-A680-47E0-BEE4-99CF72E4B996}"/>
          </ac:spMkLst>
        </pc:spChg>
        <pc:spChg chg="add mod">
          <ac:chgData name="Keith Lemon" userId="db24c3f7-9a12-4f60-881d-a6a8a9af3368" providerId="ADAL" clId="{F3AAB3FB-F6CE-42FF-8FF7-758DC0C9DACA}" dt="2021-07-18T14:49:27.858" v="5097" actId="164"/>
          <ac:spMkLst>
            <pc:docMk/>
            <pc:sldMk cId="2923006343" sldId="2134804357"/>
            <ac:spMk id="21" creationId="{66E02EDC-4C5C-4A5B-B4F4-57CAB799B6A3}"/>
          </ac:spMkLst>
        </pc:spChg>
        <pc:spChg chg="add mod">
          <ac:chgData name="Keith Lemon" userId="db24c3f7-9a12-4f60-881d-a6a8a9af3368" providerId="ADAL" clId="{F3AAB3FB-F6CE-42FF-8FF7-758DC0C9DACA}" dt="2021-07-18T14:49:27.858" v="5097" actId="164"/>
          <ac:spMkLst>
            <pc:docMk/>
            <pc:sldMk cId="2923006343" sldId="2134804357"/>
            <ac:spMk id="22" creationId="{F7226FFB-BE25-4428-A523-58352F572A25}"/>
          </ac:spMkLst>
        </pc:spChg>
        <pc:spChg chg="add mod">
          <ac:chgData name="Keith Lemon" userId="db24c3f7-9a12-4f60-881d-a6a8a9af3368" providerId="ADAL" clId="{F3AAB3FB-F6CE-42FF-8FF7-758DC0C9DACA}" dt="2021-07-18T14:49:47.999" v="5101" actId="164"/>
          <ac:spMkLst>
            <pc:docMk/>
            <pc:sldMk cId="2923006343" sldId="2134804357"/>
            <ac:spMk id="23" creationId="{0EC8FD03-8539-4C00-9B31-FEE32A0DA97B}"/>
          </ac:spMkLst>
        </pc:spChg>
        <pc:spChg chg="add mod">
          <ac:chgData name="Keith Lemon" userId="db24c3f7-9a12-4f60-881d-a6a8a9af3368" providerId="ADAL" clId="{F3AAB3FB-F6CE-42FF-8FF7-758DC0C9DACA}" dt="2021-07-18T14:49:47.999" v="5101" actId="164"/>
          <ac:spMkLst>
            <pc:docMk/>
            <pc:sldMk cId="2923006343" sldId="2134804357"/>
            <ac:spMk id="24" creationId="{E756119E-B9A4-4F6E-BB3F-E60A35E27309}"/>
          </ac:spMkLst>
        </pc:spChg>
        <pc:spChg chg="add mod">
          <ac:chgData name="Keith Lemon" userId="db24c3f7-9a12-4f60-881d-a6a8a9af3368" providerId="ADAL" clId="{F3AAB3FB-F6CE-42FF-8FF7-758DC0C9DACA}" dt="2021-07-18T13:18:23.015" v="3815"/>
          <ac:spMkLst>
            <pc:docMk/>
            <pc:sldMk cId="2923006343" sldId="2134804357"/>
            <ac:spMk id="25" creationId="{360B87C8-2A9A-4047-8911-3A19EE3E17E8}"/>
          </ac:spMkLst>
        </pc:spChg>
        <pc:spChg chg="add mod">
          <ac:chgData name="Keith Lemon" userId="db24c3f7-9a12-4f60-881d-a6a8a9af3368" providerId="ADAL" clId="{F3AAB3FB-F6CE-42FF-8FF7-758DC0C9DACA}" dt="2021-07-18T13:18:23.015" v="3815"/>
          <ac:spMkLst>
            <pc:docMk/>
            <pc:sldMk cId="2923006343" sldId="2134804357"/>
            <ac:spMk id="26" creationId="{C7A85B6E-E730-44F1-84F0-C44CDB0EC73C}"/>
          </ac:spMkLst>
        </pc:spChg>
        <pc:spChg chg="add mod ord">
          <ac:chgData name="Keith Lemon" userId="db24c3f7-9a12-4f60-881d-a6a8a9af3368" providerId="ADAL" clId="{F3AAB3FB-F6CE-42FF-8FF7-758DC0C9DACA}" dt="2021-07-18T14:46:20.326" v="5065" actId="166"/>
          <ac:spMkLst>
            <pc:docMk/>
            <pc:sldMk cId="2923006343" sldId="2134804357"/>
            <ac:spMk id="27" creationId="{857AE18F-3231-46A6-BBD1-0F1D8F201659}"/>
          </ac:spMkLst>
        </pc:spChg>
        <pc:spChg chg="del">
          <ac:chgData name="Keith Lemon" userId="db24c3f7-9a12-4f60-881d-a6a8a9af3368" providerId="ADAL" clId="{F3AAB3FB-F6CE-42FF-8FF7-758DC0C9DACA}" dt="2021-07-17T04:00:17.350" v="3778" actId="478"/>
          <ac:spMkLst>
            <pc:docMk/>
            <pc:sldMk cId="2923006343" sldId="2134804357"/>
            <ac:spMk id="28" creationId="{A8B79A4A-74AC-4867-B730-ADBDDD8AF84A}"/>
          </ac:spMkLst>
        </pc:spChg>
        <pc:spChg chg="add mod ord">
          <ac:chgData name="Keith Lemon" userId="db24c3f7-9a12-4f60-881d-a6a8a9af3368" providerId="ADAL" clId="{F3AAB3FB-F6CE-42FF-8FF7-758DC0C9DACA}" dt="2021-07-18T14:46:20.326" v="5065" actId="166"/>
          <ac:spMkLst>
            <pc:docMk/>
            <pc:sldMk cId="2923006343" sldId="2134804357"/>
            <ac:spMk id="30" creationId="{7573198C-B052-466F-8B56-983AF29AB5BB}"/>
          </ac:spMkLst>
        </pc:spChg>
        <pc:spChg chg="add mod ord">
          <ac:chgData name="Keith Lemon" userId="db24c3f7-9a12-4f60-881d-a6a8a9af3368" providerId="ADAL" clId="{F3AAB3FB-F6CE-42FF-8FF7-758DC0C9DACA}" dt="2021-07-18T14:46:20.326" v="5065" actId="166"/>
          <ac:spMkLst>
            <pc:docMk/>
            <pc:sldMk cId="2923006343" sldId="2134804357"/>
            <ac:spMk id="31" creationId="{80BD6F85-CC8E-4705-A963-3ACD17DFBE06}"/>
          </ac:spMkLst>
        </pc:spChg>
        <pc:spChg chg="add mod ord">
          <ac:chgData name="Keith Lemon" userId="db24c3f7-9a12-4f60-881d-a6a8a9af3368" providerId="ADAL" clId="{F3AAB3FB-F6CE-42FF-8FF7-758DC0C9DACA}" dt="2021-07-18T14:46:20.326" v="5065" actId="166"/>
          <ac:spMkLst>
            <pc:docMk/>
            <pc:sldMk cId="2923006343" sldId="2134804357"/>
            <ac:spMk id="32" creationId="{DAC606E9-D1DA-4407-869A-B2B643E414DF}"/>
          </ac:spMkLst>
        </pc:spChg>
        <pc:spChg chg="add mod">
          <ac:chgData name="Keith Lemon" userId="db24c3f7-9a12-4f60-881d-a6a8a9af3368" providerId="ADAL" clId="{F3AAB3FB-F6CE-42FF-8FF7-758DC0C9DACA}" dt="2021-07-18T14:49:37.167" v="5099" actId="164"/>
          <ac:spMkLst>
            <pc:docMk/>
            <pc:sldMk cId="2923006343" sldId="2134804357"/>
            <ac:spMk id="33" creationId="{8D30856A-40FD-4916-A351-EB718EA9274D}"/>
          </ac:spMkLst>
        </pc:spChg>
        <pc:spChg chg="add mod">
          <ac:chgData name="Keith Lemon" userId="db24c3f7-9a12-4f60-881d-a6a8a9af3368" providerId="ADAL" clId="{F3AAB3FB-F6CE-42FF-8FF7-758DC0C9DACA}" dt="2021-07-18T14:49:37.167" v="5099" actId="164"/>
          <ac:spMkLst>
            <pc:docMk/>
            <pc:sldMk cId="2923006343" sldId="2134804357"/>
            <ac:spMk id="34" creationId="{03EDD2A6-DF52-459F-A5B0-74FD257A9AAF}"/>
          </ac:spMkLst>
        </pc:spChg>
        <pc:spChg chg="del">
          <ac:chgData name="Keith Lemon" userId="db24c3f7-9a12-4f60-881d-a6a8a9af3368" providerId="ADAL" clId="{F3AAB3FB-F6CE-42FF-8FF7-758DC0C9DACA}" dt="2021-07-17T04:00:17.350" v="3778" actId="478"/>
          <ac:spMkLst>
            <pc:docMk/>
            <pc:sldMk cId="2923006343" sldId="2134804357"/>
            <ac:spMk id="34" creationId="{E45C6EBE-21C9-4D31-A053-1E79826A933A}"/>
          </ac:spMkLst>
        </pc:spChg>
        <pc:spChg chg="del">
          <ac:chgData name="Keith Lemon" userId="db24c3f7-9a12-4f60-881d-a6a8a9af3368" providerId="ADAL" clId="{F3AAB3FB-F6CE-42FF-8FF7-758DC0C9DACA}" dt="2021-07-17T04:00:17.350" v="3778" actId="478"/>
          <ac:spMkLst>
            <pc:docMk/>
            <pc:sldMk cId="2923006343" sldId="2134804357"/>
            <ac:spMk id="35" creationId="{E597DD11-6E2C-4D81-9B19-22DCA00764F0}"/>
          </ac:spMkLst>
        </pc:spChg>
        <pc:spChg chg="del mod topLvl">
          <ac:chgData name="Keith Lemon" userId="db24c3f7-9a12-4f60-881d-a6a8a9af3368" providerId="ADAL" clId="{F3AAB3FB-F6CE-42FF-8FF7-758DC0C9DACA}" dt="2021-07-18T13:20:40.471" v="3841" actId="478"/>
          <ac:spMkLst>
            <pc:docMk/>
            <pc:sldMk cId="2923006343" sldId="2134804357"/>
            <ac:spMk id="36" creationId="{792825F6-DD9B-4018-B257-492BDDD2D5F6}"/>
          </ac:spMkLst>
        </pc:spChg>
        <pc:spChg chg="mod ord topLvl">
          <ac:chgData name="Keith Lemon" userId="db24c3f7-9a12-4f60-881d-a6a8a9af3368" providerId="ADAL" clId="{F3AAB3FB-F6CE-42FF-8FF7-758DC0C9DACA}" dt="2021-07-18T14:47:37.539" v="5081" actId="208"/>
          <ac:spMkLst>
            <pc:docMk/>
            <pc:sldMk cId="2923006343" sldId="2134804357"/>
            <ac:spMk id="37" creationId="{279F9536-C65B-4AC6-842D-EFA498B96915}"/>
          </ac:spMkLst>
        </pc:spChg>
        <pc:spChg chg="add del mod">
          <ac:chgData name="Keith Lemon" userId="db24c3f7-9a12-4f60-881d-a6a8a9af3368" providerId="ADAL" clId="{F3AAB3FB-F6CE-42FF-8FF7-758DC0C9DACA}" dt="2021-07-18T13:24:32.117" v="3884" actId="478"/>
          <ac:spMkLst>
            <pc:docMk/>
            <pc:sldMk cId="2923006343" sldId="2134804357"/>
            <ac:spMk id="38" creationId="{26DF0495-1BE5-4475-B7B8-5F27F97C73AB}"/>
          </ac:spMkLst>
        </pc:spChg>
        <pc:spChg chg="add mod ord">
          <ac:chgData name="Keith Lemon" userId="db24c3f7-9a12-4f60-881d-a6a8a9af3368" providerId="ADAL" clId="{F3AAB3FB-F6CE-42FF-8FF7-758DC0C9DACA}" dt="2021-07-18T14:46:20.326" v="5065" actId="166"/>
          <ac:spMkLst>
            <pc:docMk/>
            <pc:sldMk cId="2923006343" sldId="2134804357"/>
            <ac:spMk id="39" creationId="{6A1588FE-6034-456B-B26A-B2B8AB2DCF00}"/>
          </ac:spMkLst>
        </pc:spChg>
        <pc:spChg chg="add mod ord">
          <ac:chgData name="Keith Lemon" userId="db24c3f7-9a12-4f60-881d-a6a8a9af3368" providerId="ADAL" clId="{F3AAB3FB-F6CE-42FF-8FF7-758DC0C9DACA}" dt="2021-07-18T14:46:20.326" v="5065" actId="166"/>
          <ac:spMkLst>
            <pc:docMk/>
            <pc:sldMk cId="2923006343" sldId="2134804357"/>
            <ac:spMk id="40" creationId="{A1EE1E16-3954-45B7-930D-BCF6C0B6092E}"/>
          </ac:spMkLst>
        </pc:spChg>
        <pc:spChg chg="add mod">
          <ac:chgData name="Keith Lemon" userId="db24c3f7-9a12-4f60-881d-a6a8a9af3368" providerId="ADAL" clId="{F3AAB3FB-F6CE-42FF-8FF7-758DC0C9DACA}" dt="2021-07-18T14:47:57.102" v="5086" actId="208"/>
          <ac:spMkLst>
            <pc:docMk/>
            <pc:sldMk cId="2923006343" sldId="2134804357"/>
            <ac:spMk id="41" creationId="{93F290F9-F2D0-4489-AC90-B0221FAE6AD6}"/>
          </ac:spMkLst>
        </pc:spChg>
        <pc:spChg chg="add mod">
          <ac:chgData name="Keith Lemon" userId="db24c3f7-9a12-4f60-881d-a6a8a9af3368" providerId="ADAL" clId="{F3AAB3FB-F6CE-42FF-8FF7-758DC0C9DACA}" dt="2021-07-18T14:47:53.939" v="5085" actId="1076"/>
          <ac:spMkLst>
            <pc:docMk/>
            <pc:sldMk cId="2923006343" sldId="2134804357"/>
            <ac:spMk id="42" creationId="{3B0CF71A-55DC-4873-9C31-F2617F4DC326}"/>
          </ac:spMkLst>
        </pc:spChg>
        <pc:spChg chg="del">
          <ac:chgData name="Keith Lemon" userId="db24c3f7-9a12-4f60-881d-a6a8a9af3368" providerId="ADAL" clId="{F3AAB3FB-F6CE-42FF-8FF7-758DC0C9DACA}" dt="2021-07-17T04:00:17.350" v="3778" actId="478"/>
          <ac:spMkLst>
            <pc:docMk/>
            <pc:sldMk cId="2923006343" sldId="2134804357"/>
            <ac:spMk id="42" creationId="{F327CC37-F61D-46AB-B8C3-DABAA7DF999A}"/>
          </ac:spMkLst>
        </pc:spChg>
        <pc:spChg chg="add del mod">
          <ac:chgData name="Keith Lemon" userId="db24c3f7-9a12-4f60-881d-a6a8a9af3368" providerId="ADAL" clId="{F3AAB3FB-F6CE-42FF-8FF7-758DC0C9DACA}" dt="2021-07-18T14:48:31.009" v="5088"/>
          <ac:spMkLst>
            <pc:docMk/>
            <pc:sldMk cId="2923006343" sldId="2134804357"/>
            <ac:spMk id="43" creationId="{C5844B54-2EE5-4F7C-8262-C7F2E3F27ED3}"/>
          </ac:spMkLst>
        </pc:spChg>
        <pc:spChg chg="add del mod">
          <ac:chgData name="Keith Lemon" userId="db24c3f7-9a12-4f60-881d-a6a8a9af3368" providerId="ADAL" clId="{F3AAB3FB-F6CE-42FF-8FF7-758DC0C9DACA}" dt="2021-07-18T14:48:31.009" v="5088"/>
          <ac:spMkLst>
            <pc:docMk/>
            <pc:sldMk cId="2923006343" sldId="2134804357"/>
            <ac:spMk id="44" creationId="{979BF079-A2B6-4AA4-8F53-72675502D2A5}"/>
          </ac:spMkLst>
        </pc:spChg>
        <pc:spChg chg="add mod">
          <ac:chgData name="Keith Lemon" userId="db24c3f7-9a12-4f60-881d-a6a8a9af3368" providerId="ADAL" clId="{F3AAB3FB-F6CE-42FF-8FF7-758DC0C9DACA}" dt="2021-07-18T14:49:42.565" v="5100" actId="164"/>
          <ac:spMkLst>
            <pc:docMk/>
            <pc:sldMk cId="2923006343" sldId="2134804357"/>
            <ac:spMk id="45" creationId="{F360BB90-1EC0-4C3C-B067-6F3810F1F860}"/>
          </ac:spMkLst>
        </pc:spChg>
        <pc:spChg chg="add mod">
          <ac:chgData name="Keith Lemon" userId="db24c3f7-9a12-4f60-881d-a6a8a9af3368" providerId="ADAL" clId="{F3AAB3FB-F6CE-42FF-8FF7-758DC0C9DACA}" dt="2021-07-18T14:49:42.565" v="5100" actId="164"/>
          <ac:spMkLst>
            <pc:docMk/>
            <pc:sldMk cId="2923006343" sldId="2134804357"/>
            <ac:spMk id="46" creationId="{616BA3FB-D84F-443D-BDF6-3878B31ACE98}"/>
          </ac:spMkLst>
        </pc:spChg>
        <pc:grpChg chg="add mod">
          <ac:chgData name="Keith Lemon" userId="db24c3f7-9a12-4f60-881d-a6a8a9af3368" providerId="ADAL" clId="{F3AAB3FB-F6CE-42FF-8FF7-758DC0C9DACA}" dt="2021-07-18T14:49:27.858" v="5097" actId="164"/>
          <ac:grpSpMkLst>
            <pc:docMk/>
            <pc:sldMk cId="2923006343" sldId="2134804357"/>
            <ac:grpSpMk id="5" creationId="{985CEEBF-B1B8-4D98-8CD2-064EEA7A0A23}"/>
          </ac:grpSpMkLst>
        </pc:grpChg>
        <pc:grpChg chg="add mod">
          <ac:chgData name="Keith Lemon" userId="db24c3f7-9a12-4f60-881d-a6a8a9af3368" providerId="ADAL" clId="{F3AAB3FB-F6CE-42FF-8FF7-758DC0C9DACA}" dt="2021-07-18T14:50:57.973" v="5134" actId="1037"/>
          <ac:grpSpMkLst>
            <pc:docMk/>
            <pc:sldMk cId="2923006343" sldId="2134804357"/>
            <ac:grpSpMk id="6" creationId="{A5352EFD-7661-4711-BFFD-50E300D61E19}"/>
          </ac:grpSpMkLst>
        </pc:grpChg>
        <pc:grpChg chg="add mod">
          <ac:chgData name="Keith Lemon" userId="db24c3f7-9a12-4f60-881d-a6a8a9af3368" providerId="ADAL" clId="{F3AAB3FB-F6CE-42FF-8FF7-758DC0C9DACA}" dt="2021-07-18T14:51:00.685" v="5138" actId="1038"/>
          <ac:grpSpMkLst>
            <pc:docMk/>
            <pc:sldMk cId="2923006343" sldId="2134804357"/>
            <ac:grpSpMk id="7" creationId="{E8DFC3E4-EA31-449B-A53B-E16911D3C847}"/>
          </ac:grpSpMkLst>
        </pc:grpChg>
        <pc:grpChg chg="add del mod">
          <ac:chgData name="Keith Lemon" userId="db24c3f7-9a12-4f60-881d-a6a8a9af3368" providerId="ADAL" clId="{F3AAB3FB-F6CE-42FF-8FF7-758DC0C9DACA}" dt="2021-07-18T13:20:32.457" v="3838" actId="165"/>
          <ac:grpSpMkLst>
            <pc:docMk/>
            <pc:sldMk cId="2923006343" sldId="2134804357"/>
            <ac:grpSpMk id="8" creationId="{257D28EB-3CF1-4B26-89B7-AC212D51EBD8}"/>
          </ac:grpSpMkLst>
        </pc:grpChg>
        <pc:grpChg chg="del mod topLvl">
          <ac:chgData name="Keith Lemon" userId="db24c3f7-9a12-4f60-881d-a6a8a9af3368" providerId="ADAL" clId="{F3AAB3FB-F6CE-42FF-8FF7-758DC0C9DACA}" dt="2021-07-18T13:25:05.858" v="3893" actId="165"/>
          <ac:grpSpMkLst>
            <pc:docMk/>
            <pc:sldMk cId="2923006343" sldId="2134804357"/>
            <ac:grpSpMk id="9" creationId="{FABC14B9-8396-4930-952F-DD369F69F016}"/>
          </ac:grpSpMkLst>
        </pc:grpChg>
        <pc:grpChg chg="add del mod">
          <ac:chgData name="Keith Lemon" userId="db24c3f7-9a12-4f60-881d-a6a8a9af3368" providerId="ADAL" clId="{F3AAB3FB-F6CE-42FF-8FF7-758DC0C9DACA}" dt="2021-07-18T13:23:43.963" v="3867" actId="165"/>
          <ac:grpSpMkLst>
            <pc:docMk/>
            <pc:sldMk cId="2923006343" sldId="2134804357"/>
            <ac:grpSpMk id="13" creationId="{E9735FFF-AC1C-4A6C-80B3-4FA0C2D22BFB}"/>
          </ac:grpSpMkLst>
        </pc:grpChg>
        <pc:grpChg chg="del mod topLvl">
          <ac:chgData name="Keith Lemon" userId="db24c3f7-9a12-4f60-881d-a6a8a9af3368" providerId="ADAL" clId="{F3AAB3FB-F6CE-42FF-8FF7-758DC0C9DACA}" dt="2021-07-18T13:24:40.381" v="3886" actId="478"/>
          <ac:grpSpMkLst>
            <pc:docMk/>
            <pc:sldMk cId="2923006343" sldId="2134804357"/>
            <ac:grpSpMk id="14" creationId="{50AD16E4-84A7-4508-954F-C470F822E462}"/>
          </ac:grpSpMkLst>
        </pc:grpChg>
        <pc:grpChg chg="add del mod">
          <ac:chgData name="Keith Lemon" userId="db24c3f7-9a12-4f60-881d-a6a8a9af3368" providerId="ADAL" clId="{F3AAB3FB-F6CE-42FF-8FF7-758DC0C9DACA}" dt="2021-07-18T13:20:40.471" v="3841" actId="478"/>
          <ac:grpSpMkLst>
            <pc:docMk/>
            <pc:sldMk cId="2923006343" sldId="2134804357"/>
            <ac:grpSpMk id="35" creationId="{40379030-6D29-48F7-8534-76344360BB65}"/>
          </ac:grpSpMkLst>
        </pc:grpChg>
        <pc:grpChg chg="add mod">
          <ac:chgData name="Keith Lemon" userId="db24c3f7-9a12-4f60-881d-a6a8a9af3368" providerId="ADAL" clId="{F3AAB3FB-F6CE-42FF-8FF7-758DC0C9DACA}" dt="2021-07-18T14:49:47.999" v="5101" actId="164"/>
          <ac:grpSpMkLst>
            <pc:docMk/>
            <pc:sldMk cId="2923006343" sldId="2134804357"/>
            <ac:grpSpMk id="47" creationId="{F909A4AB-9876-4F8B-B26B-B13D3CDBF7B5}"/>
          </ac:grpSpMkLst>
        </pc:grpChg>
        <pc:graphicFrameChg chg="add mod">
          <ac:chgData name="Keith Lemon" userId="db24c3f7-9a12-4f60-881d-a6a8a9af3368" providerId="ADAL" clId="{F3AAB3FB-F6CE-42FF-8FF7-758DC0C9DACA}" dt="2021-07-18T13:18:23.015" v="3815"/>
          <ac:graphicFrameMkLst>
            <pc:docMk/>
            <pc:sldMk cId="2923006343" sldId="2134804357"/>
            <ac:graphicFrameMk id="28" creationId="{C245C225-7480-4834-B1D7-9A89A47159CA}"/>
          </ac:graphicFrameMkLst>
        </pc:graphicFrameChg>
        <pc:graphicFrameChg chg="add mod modGraphic">
          <ac:chgData name="Keith Lemon" userId="db24c3f7-9a12-4f60-881d-a6a8a9af3368" providerId="ADAL" clId="{F3AAB3FB-F6CE-42FF-8FF7-758DC0C9DACA}" dt="2021-07-18T14:53:14.415" v="5212" actId="20577"/>
          <ac:graphicFrameMkLst>
            <pc:docMk/>
            <pc:sldMk cId="2923006343" sldId="2134804357"/>
            <ac:graphicFrameMk id="29" creationId="{0A94DCF6-1B1E-46FF-84EE-51A83536031C}"/>
          </ac:graphicFrameMkLst>
        </pc:graphicFrameChg>
        <pc:cxnChg chg="del mod">
          <ac:chgData name="Keith Lemon" userId="db24c3f7-9a12-4f60-881d-a6a8a9af3368" providerId="ADAL" clId="{F3AAB3FB-F6CE-42FF-8FF7-758DC0C9DACA}" dt="2021-07-17T04:00:17.350" v="3778" actId="478"/>
          <ac:cxnSpMkLst>
            <pc:docMk/>
            <pc:sldMk cId="2923006343" sldId="2134804357"/>
            <ac:cxnSpMk id="32" creationId="{5BFBE148-90B3-472F-8429-A513C43AE590}"/>
          </ac:cxnSpMkLst>
        </pc:cxnChg>
        <pc:cxnChg chg="del mod">
          <ac:chgData name="Keith Lemon" userId="db24c3f7-9a12-4f60-881d-a6a8a9af3368" providerId="ADAL" clId="{F3AAB3FB-F6CE-42FF-8FF7-758DC0C9DACA}" dt="2021-07-17T04:00:17.350" v="3778" actId="478"/>
          <ac:cxnSpMkLst>
            <pc:docMk/>
            <pc:sldMk cId="2923006343" sldId="2134804357"/>
            <ac:cxnSpMk id="33" creationId="{31FEB0A1-FD26-40BB-ADB6-063267B31E39}"/>
          </ac:cxnSpMkLst>
        </pc:cxnChg>
        <pc:cxnChg chg="del mod">
          <ac:chgData name="Keith Lemon" userId="db24c3f7-9a12-4f60-881d-a6a8a9af3368" providerId="ADAL" clId="{F3AAB3FB-F6CE-42FF-8FF7-758DC0C9DACA}" dt="2021-07-17T04:00:17.350" v="3778" actId="478"/>
          <ac:cxnSpMkLst>
            <pc:docMk/>
            <pc:sldMk cId="2923006343" sldId="2134804357"/>
            <ac:cxnSpMk id="41" creationId="{855CDDB9-C0E9-4BBF-85B6-42C850504BEF}"/>
          </ac:cxnSpMkLst>
        </pc:cxnChg>
      </pc:sldChg>
      <pc:sldChg chg="addSp delSp modSp new mod ord modNotesTx">
        <pc:chgData name="Keith Lemon" userId="db24c3f7-9a12-4f60-881d-a6a8a9af3368" providerId="ADAL" clId="{F3AAB3FB-F6CE-42FF-8FF7-758DC0C9DACA}" dt="2021-07-28T00:05:43.224" v="9506" actId="113"/>
        <pc:sldMkLst>
          <pc:docMk/>
          <pc:sldMk cId="3424430944" sldId="2134804358"/>
        </pc:sldMkLst>
        <pc:spChg chg="add del mod">
          <ac:chgData name="Keith Lemon" userId="db24c3f7-9a12-4f60-881d-a6a8a9af3368" providerId="ADAL" clId="{F3AAB3FB-F6CE-42FF-8FF7-758DC0C9DACA}" dt="2021-07-28T00:05:31.786" v="9505" actId="478"/>
          <ac:spMkLst>
            <pc:docMk/>
            <pc:sldMk cId="3424430944" sldId="2134804358"/>
            <ac:spMk id="2" creationId="{96AE0AD2-0D48-436F-A462-D12074A74D2F}"/>
          </ac:spMkLst>
        </pc:spChg>
        <pc:spChg chg="del mod">
          <ac:chgData name="Keith Lemon" userId="db24c3f7-9a12-4f60-881d-a6a8a9af3368" providerId="ADAL" clId="{F3AAB3FB-F6CE-42FF-8FF7-758DC0C9DACA}" dt="2021-07-19T09:13:28.201" v="5592" actId="478"/>
          <ac:spMkLst>
            <pc:docMk/>
            <pc:sldMk cId="3424430944" sldId="2134804358"/>
            <ac:spMk id="2" creationId="{A5CA4A71-2655-4D00-865E-B7C52CD0B6BC}"/>
          </ac:spMkLst>
        </pc:spChg>
        <pc:spChg chg="mod">
          <ac:chgData name="Keith Lemon" userId="db24c3f7-9a12-4f60-881d-a6a8a9af3368" providerId="ADAL" clId="{F3AAB3FB-F6CE-42FF-8FF7-758DC0C9DACA}" dt="2021-07-19T09:13:17.466" v="5591" actId="20577"/>
          <ac:spMkLst>
            <pc:docMk/>
            <pc:sldMk cId="3424430944" sldId="2134804358"/>
            <ac:spMk id="3" creationId="{D9FCB49B-F214-4660-B4AE-BFB124C0A793}"/>
          </ac:spMkLst>
        </pc:spChg>
        <pc:spChg chg="add mod">
          <ac:chgData name="Keith Lemon" userId="db24c3f7-9a12-4f60-881d-a6a8a9af3368" providerId="ADAL" clId="{F3AAB3FB-F6CE-42FF-8FF7-758DC0C9DACA}" dt="2021-07-28T00:05:43.224" v="9506" actId="113"/>
          <ac:spMkLst>
            <pc:docMk/>
            <pc:sldMk cId="3424430944" sldId="2134804358"/>
            <ac:spMk id="5" creationId="{CC5E65EC-EDFD-4BAB-90BF-05D2DACF01C2}"/>
          </ac:spMkLst>
        </pc:spChg>
      </pc:sldChg>
      <pc:sldChg chg="modSp add mod ord modNotesTx">
        <pc:chgData name="Keith Lemon" userId="db24c3f7-9a12-4f60-881d-a6a8a9af3368" providerId="ADAL" clId="{F3AAB3FB-F6CE-42FF-8FF7-758DC0C9DACA}" dt="2021-07-19T10:16:43.518" v="5777"/>
        <pc:sldMkLst>
          <pc:docMk/>
          <pc:sldMk cId="2327485405" sldId="2134804359"/>
        </pc:sldMkLst>
        <pc:spChg chg="mod">
          <ac:chgData name="Keith Lemon" userId="db24c3f7-9a12-4f60-881d-a6a8a9af3368" providerId="ADAL" clId="{F3AAB3FB-F6CE-42FF-8FF7-758DC0C9DACA}" dt="2021-07-18T13:40:45.309" v="4214" actId="5793"/>
          <ac:spMkLst>
            <pc:docMk/>
            <pc:sldMk cId="2327485405" sldId="2134804359"/>
            <ac:spMk id="3" creationId="{C0F0F257-C912-4674-BB30-A262053EC2E2}"/>
          </ac:spMkLst>
        </pc:spChg>
        <pc:spChg chg="mod">
          <ac:chgData name="Keith Lemon" userId="db24c3f7-9a12-4f60-881d-a6a8a9af3368" providerId="ADAL" clId="{F3AAB3FB-F6CE-42FF-8FF7-758DC0C9DACA}" dt="2021-07-18T13:37:54.689" v="4111" actId="20577"/>
          <ac:spMkLst>
            <pc:docMk/>
            <pc:sldMk cId="2327485405" sldId="2134804359"/>
            <ac:spMk id="5" creationId="{7B22EB1E-60F4-4B21-B973-56C91B9BD36B}"/>
          </ac:spMkLst>
        </pc:spChg>
        <pc:spChg chg="mod">
          <ac:chgData name="Keith Lemon" userId="db24c3f7-9a12-4f60-881d-a6a8a9af3368" providerId="ADAL" clId="{F3AAB3FB-F6CE-42FF-8FF7-758DC0C9DACA}" dt="2021-07-18T13:38:45.795" v="4118" actId="20577"/>
          <ac:spMkLst>
            <pc:docMk/>
            <pc:sldMk cId="2327485405" sldId="2134804359"/>
            <ac:spMk id="14" creationId="{48F3B8E7-E078-487E-9289-7D504CECFE10}"/>
          </ac:spMkLst>
        </pc:spChg>
        <pc:spChg chg="mod">
          <ac:chgData name="Keith Lemon" userId="db24c3f7-9a12-4f60-881d-a6a8a9af3368" providerId="ADAL" clId="{F3AAB3FB-F6CE-42FF-8FF7-758DC0C9DACA}" dt="2021-07-18T13:38:52.090" v="4124" actId="20577"/>
          <ac:spMkLst>
            <pc:docMk/>
            <pc:sldMk cId="2327485405" sldId="2134804359"/>
            <ac:spMk id="17" creationId="{221477D6-84BA-45DA-A82B-5A80635D4C01}"/>
          </ac:spMkLst>
        </pc:spChg>
        <pc:spChg chg="mod">
          <ac:chgData name="Keith Lemon" userId="db24c3f7-9a12-4f60-881d-a6a8a9af3368" providerId="ADAL" clId="{F3AAB3FB-F6CE-42FF-8FF7-758DC0C9DACA}" dt="2021-07-18T13:39:00.618" v="4130" actId="20577"/>
          <ac:spMkLst>
            <pc:docMk/>
            <pc:sldMk cId="2327485405" sldId="2134804359"/>
            <ac:spMk id="20" creationId="{EF8ADAC6-B0A7-43C0-A27A-B89C2C10AC3C}"/>
          </ac:spMkLst>
        </pc:spChg>
        <pc:spChg chg="mod">
          <ac:chgData name="Keith Lemon" userId="db24c3f7-9a12-4f60-881d-a6a8a9af3368" providerId="ADAL" clId="{F3AAB3FB-F6CE-42FF-8FF7-758DC0C9DACA}" dt="2021-07-18T13:39:05.923" v="4137" actId="20577"/>
          <ac:spMkLst>
            <pc:docMk/>
            <pc:sldMk cId="2327485405" sldId="2134804359"/>
            <ac:spMk id="23" creationId="{667DA036-92E2-478A-B484-6E846BDE52F0}"/>
          </ac:spMkLst>
        </pc:spChg>
        <pc:spChg chg="mod">
          <ac:chgData name="Keith Lemon" userId="db24c3f7-9a12-4f60-881d-a6a8a9af3368" providerId="ADAL" clId="{F3AAB3FB-F6CE-42FF-8FF7-758DC0C9DACA}" dt="2021-07-18T13:41:15.707" v="4232" actId="20577"/>
          <ac:spMkLst>
            <pc:docMk/>
            <pc:sldMk cId="2327485405" sldId="2134804359"/>
            <ac:spMk id="26" creationId="{C0EF246B-A4DE-4648-B94E-92276A827C76}"/>
          </ac:spMkLst>
        </pc:spChg>
        <pc:spChg chg="mod">
          <ac:chgData name="Keith Lemon" userId="db24c3f7-9a12-4f60-881d-a6a8a9af3368" providerId="ADAL" clId="{F3AAB3FB-F6CE-42FF-8FF7-758DC0C9DACA}" dt="2021-07-18T13:39:18.147" v="4151" actId="20577"/>
          <ac:spMkLst>
            <pc:docMk/>
            <pc:sldMk cId="2327485405" sldId="2134804359"/>
            <ac:spMk id="29" creationId="{E5C82AAF-AAF5-42CD-B514-A7DABDC7C2D0}"/>
          </ac:spMkLst>
        </pc:spChg>
        <pc:spChg chg="mod">
          <ac:chgData name="Keith Lemon" userId="db24c3f7-9a12-4f60-881d-a6a8a9af3368" providerId="ADAL" clId="{F3AAB3FB-F6CE-42FF-8FF7-758DC0C9DACA}" dt="2021-07-18T13:39:22.970" v="4158" actId="20577"/>
          <ac:spMkLst>
            <pc:docMk/>
            <pc:sldMk cId="2327485405" sldId="2134804359"/>
            <ac:spMk id="32" creationId="{7795AA68-0A7D-403D-9203-7DED90466D55}"/>
          </ac:spMkLst>
        </pc:spChg>
        <pc:spChg chg="mod">
          <ac:chgData name="Keith Lemon" userId="db24c3f7-9a12-4f60-881d-a6a8a9af3368" providerId="ADAL" clId="{F3AAB3FB-F6CE-42FF-8FF7-758DC0C9DACA}" dt="2021-07-18T13:39:30.315" v="4162" actId="5793"/>
          <ac:spMkLst>
            <pc:docMk/>
            <pc:sldMk cId="2327485405" sldId="2134804359"/>
            <ac:spMk id="35" creationId="{F64CC72D-36C8-45A3-88B7-4E3C144AC6E8}"/>
          </ac:spMkLst>
        </pc:spChg>
      </pc:sldChg>
      <pc:sldChg chg="modSp add mod ord modNotesTx">
        <pc:chgData name="Keith Lemon" userId="db24c3f7-9a12-4f60-881d-a6a8a9af3368" providerId="ADAL" clId="{F3AAB3FB-F6CE-42FF-8FF7-758DC0C9DACA}" dt="2021-07-19T09:27:10.522" v="5760" actId="20577"/>
        <pc:sldMkLst>
          <pc:docMk/>
          <pc:sldMk cId="1974690323" sldId="2134804360"/>
        </pc:sldMkLst>
        <pc:spChg chg="mod">
          <ac:chgData name="Keith Lemon" userId="db24c3f7-9a12-4f60-881d-a6a8a9af3368" providerId="ADAL" clId="{F3AAB3FB-F6CE-42FF-8FF7-758DC0C9DACA}" dt="2021-07-18T15:04:09.027" v="5279" actId="20577"/>
          <ac:spMkLst>
            <pc:docMk/>
            <pc:sldMk cId="1974690323" sldId="2134804360"/>
            <ac:spMk id="2" creationId="{B2AB17EA-F150-459F-A90A-B6373F7C0363}"/>
          </ac:spMkLst>
        </pc:spChg>
      </pc:sldChg>
      <pc:sldChg chg="modSp add mod ord modNotesTx">
        <pc:chgData name="Keith Lemon" userId="db24c3f7-9a12-4f60-881d-a6a8a9af3368" providerId="ADAL" clId="{F3AAB3FB-F6CE-42FF-8FF7-758DC0C9DACA}" dt="2021-07-19T11:40:42.576" v="7068" actId="20577"/>
        <pc:sldMkLst>
          <pc:docMk/>
          <pc:sldMk cId="1758134694" sldId="2134804361"/>
        </pc:sldMkLst>
        <pc:spChg chg="mod">
          <ac:chgData name="Keith Lemon" userId="db24c3f7-9a12-4f60-881d-a6a8a9af3368" providerId="ADAL" clId="{F3AAB3FB-F6CE-42FF-8FF7-758DC0C9DACA}" dt="2021-07-19T11:40:36.875" v="7066" actId="20577"/>
          <ac:spMkLst>
            <pc:docMk/>
            <pc:sldMk cId="1758134694" sldId="2134804361"/>
            <ac:spMk id="2" creationId="{B2AB17EA-F150-459F-A90A-B6373F7C0363}"/>
          </ac:spMkLst>
        </pc:spChg>
        <pc:spChg chg="mod">
          <ac:chgData name="Keith Lemon" userId="db24c3f7-9a12-4f60-881d-a6a8a9af3368" providerId="ADAL" clId="{F3AAB3FB-F6CE-42FF-8FF7-758DC0C9DACA}" dt="2021-07-19T11:40:40.243" v="7067" actId="20577"/>
          <ac:spMkLst>
            <pc:docMk/>
            <pc:sldMk cId="1758134694" sldId="2134804361"/>
            <ac:spMk id="3" creationId="{52BD7DF4-DB11-44DA-8AA1-519BEEB0EC99}"/>
          </ac:spMkLst>
        </pc:spChg>
      </pc:sldChg>
      <pc:sldChg chg="modSp add mod modNotesTx">
        <pc:chgData name="Keith Lemon" userId="db24c3f7-9a12-4f60-881d-a6a8a9af3368" providerId="ADAL" clId="{F3AAB3FB-F6CE-42FF-8FF7-758DC0C9DACA}" dt="2021-07-19T11:40:46.261" v="7070" actId="20577"/>
        <pc:sldMkLst>
          <pc:docMk/>
          <pc:sldMk cId="2553001901" sldId="2134804362"/>
        </pc:sldMkLst>
        <pc:spChg chg="mod">
          <ac:chgData name="Keith Lemon" userId="db24c3f7-9a12-4f60-881d-a6a8a9af3368" providerId="ADAL" clId="{F3AAB3FB-F6CE-42FF-8FF7-758DC0C9DACA}" dt="2021-07-18T15:04:36.064" v="5300" actId="20577"/>
          <ac:spMkLst>
            <pc:docMk/>
            <pc:sldMk cId="2553001901" sldId="2134804362"/>
            <ac:spMk id="2" creationId="{B2AB17EA-F150-459F-A90A-B6373F7C0363}"/>
          </ac:spMkLst>
        </pc:spChg>
      </pc:sldChg>
      <pc:sldChg chg="add">
        <pc:chgData name="Keith Lemon" userId="db24c3f7-9a12-4f60-881d-a6a8a9af3368" providerId="ADAL" clId="{F3AAB3FB-F6CE-42FF-8FF7-758DC0C9DACA}" dt="2021-07-19T08:26:39.759" v="5301"/>
        <pc:sldMkLst>
          <pc:docMk/>
          <pc:sldMk cId="2454299809" sldId="2134804363"/>
        </pc:sldMkLst>
      </pc:sldChg>
      <pc:sldChg chg="modSp add mod ord">
        <pc:chgData name="Keith Lemon" userId="db24c3f7-9a12-4f60-881d-a6a8a9af3368" providerId="ADAL" clId="{F3AAB3FB-F6CE-42FF-8FF7-758DC0C9DACA}" dt="2021-07-19T20:01:40.774" v="8094"/>
        <pc:sldMkLst>
          <pc:docMk/>
          <pc:sldMk cId="458338172" sldId="2134804364"/>
        </pc:sldMkLst>
        <pc:spChg chg="mod">
          <ac:chgData name="Keith Lemon" userId="db24c3f7-9a12-4f60-881d-a6a8a9af3368" providerId="ADAL" clId="{F3AAB3FB-F6CE-42FF-8FF7-758DC0C9DACA}" dt="2021-07-19T15:01:58.328" v="7962" actId="20577"/>
          <ac:spMkLst>
            <pc:docMk/>
            <pc:sldMk cId="458338172" sldId="2134804364"/>
            <ac:spMk id="2" creationId="{A5CA4A71-2655-4D00-865E-B7C52CD0B6BC}"/>
          </ac:spMkLst>
        </pc:spChg>
      </pc:sldChg>
      <pc:sldChg chg="modSp add mod ord modNotesTx">
        <pc:chgData name="Keith Lemon" userId="db24c3f7-9a12-4f60-881d-a6a8a9af3368" providerId="ADAL" clId="{F3AAB3FB-F6CE-42FF-8FF7-758DC0C9DACA}" dt="2021-07-19T10:31:55.940" v="5809" actId="1076"/>
        <pc:sldMkLst>
          <pc:docMk/>
          <pc:sldMk cId="871108311" sldId="2134804365"/>
        </pc:sldMkLst>
        <pc:spChg chg="mod">
          <ac:chgData name="Keith Lemon" userId="db24c3f7-9a12-4f60-881d-a6a8a9af3368" providerId="ADAL" clId="{F3AAB3FB-F6CE-42FF-8FF7-758DC0C9DACA}" dt="2021-07-19T10:31:49.298" v="5808" actId="207"/>
          <ac:spMkLst>
            <pc:docMk/>
            <pc:sldMk cId="871108311" sldId="2134804365"/>
            <ac:spMk id="3" creationId="{C0F0F257-C912-4674-BB30-A262053EC2E2}"/>
          </ac:spMkLst>
        </pc:spChg>
        <pc:spChg chg="mod">
          <ac:chgData name="Keith Lemon" userId="db24c3f7-9a12-4f60-881d-a6a8a9af3368" providerId="ADAL" clId="{F3AAB3FB-F6CE-42FF-8FF7-758DC0C9DACA}" dt="2021-07-19T10:31:55.940" v="5809" actId="1076"/>
          <ac:spMkLst>
            <pc:docMk/>
            <pc:sldMk cId="871108311" sldId="2134804365"/>
            <ac:spMk id="5" creationId="{B824F503-3836-4D5F-86BB-B4BB8476AC0C}"/>
          </ac:spMkLst>
        </pc:spChg>
      </pc:sldChg>
      <pc:sldChg chg="modSp add mod modNotesTx">
        <pc:chgData name="Keith Lemon" userId="db24c3f7-9a12-4f60-881d-a6a8a9af3368" providerId="ADAL" clId="{F3AAB3FB-F6CE-42FF-8FF7-758DC0C9DACA}" dt="2021-07-20T13:10:06.060" v="8364" actId="20577"/>
        <pc:sldMkLst>
          <pc:docMk/>
          <pc:sldMk cId="831260796" sldId="2134804366"/>
        </pc:sldMkLst>
        <pc:spChg chg="mod">
          <ac:chgData name="Keith Lemon" userId="db24c3f7-9a12-4f60-881d-a6a8a9af3368" providerId="ADAL" clId="{F3AAB3FB-F6CE-42FF-8FF7-758DC0C9DACA}" dt="2021-07-19T10:30:16.429" v="5785"/>
          <ac:spMkLst>
            <pc:docMk/>
            <pc:sldMk cId="831260796" sldId="2134804366"/>
            <ac:spMk id="3" creationId="{C0F0F257-C912-4674-BB30-A262053EC2E2}"/>
          </ac:spMkLst>
        </pc:spChg>
        <pc:spChg chg="mod">
          <ac:chgData name="Keith Lemon" userId="db24c3f7-9a12-4f60-881d-a6a8a9af3368" providerId="ADAL" clId="{F3AAB3FB-F6CE-42FF-8FF7-758DC0C9DACA}" dt="2021-07-20T13:10:06.060" v="8364" actId="20577"/>
          <ac:spMkLst>
            <pc:docMk/>
            <pc:sldMk cId="831260796" sldId="2134804366"/>
            <ac:spMk id="38" creationId="{73DE776C-FCC2-406C-9745-9A17D4552E11}"/>
          </ac:spMkLst>
        </pc:spChg>
      </pc:sldChg>
      <pc:sldChg chg="addSp delSp modSp add mod modNotesTx">
        <pc:chgData name="Keith Lemon" userId="db24c3f7-9a12-4f60-881d-a6a8a9af3368" providerId="ADAL" clId="{F3AAB3FB-F6CE-42FF-8FF7-758DC0C9DACA}" dt="2021-07-19T11:17:52.848" v="6931" actId="20577"/>
        <pc:sldMkLst>
          <pc:docMk/>
          <pc:sldMk cId="666623824" sldId="2134804367"/>
        </pc:sldMkLst>
        <pc:spChg chg="mod">
          <ac:chgData name="Keith Lemon" userId="db24c3f7-9a12-4f60-881d-a6a8a9af3368" providerId="ADAL" clId="{F3AAB3FB-F6CE-42FF-8FF7-758DC0C9DACA}" dt="2021-07-19T11:17:27.050" v="6924" actId="20577"/>
          <ac:spMkLst>
            <pc:docMk/>
            <pc:sldMk cId="666623824" sldId="2134804367"/>
            <ac:spMk id="3" creationId="{C0F0F257-C912-4674-BB30-A262053EC2E2}"/>
          </ac:spMkLst>
        </pc:spChg>
        <pc:spChg chg="del">
          <ac:chgData name="Keith Lemon" userId="db24c3f7-9a12-4f60-881d-a6a8a9af3368" providerId="ADAL" clId="{F3AAB3FB-F6CE-42FF-8FF7-758DC0C9DACA}" dt="2021-07-19T11:17:33.300" v="6925" actId="478"/>
          <ac:spMkLst>
            <pc:docMk/>
            <pc:sldMk cId="666623824" sldId="2134804367"/>
            <ac:spMk id="10" creationId="{CD5AED48-4EB9-49BB-931C-82D7C784001E}"/>
          </ac:spMkLst>
        </pc:spChg>
        <pc:spChg chg="del">
          <ac:chgData name="Keith Lemon" userId="db24c3f7-9a12-4f60-881d-a6a8a9af3368" providerId="ADAL" clId="{F3AAB3FB-F6CE-42FF-8FF7-758DC0C9DACA}" dt="2021-07-19T11:17:33.300" v="6925" actId="478"/>
          <ac:spMkLst>
            <pc:docMk/>
            <pc:sldMk cId="666623824" sldId="2134804367"/>
            <ac:spMk id="11" creationId="{4B30B02E-A100-4E48-BCC7-B72209DC5B84}"/>
          </ac:spMkLst>
        </pc:spChg>
        <pc:spChg chg="del">
          <ac:chgData name="Keith Lemon" userId="db24c3f7-9a12-4f60-881d-a6a8a9af3368" providerId="ADAL" clId="{F3AAB3FB-F6CE-42FF-8FF7-758DC0C9DACA}" dt="2021-07-19T11:17:33.300" v="6925" actId="478"/>
          <ac:spMkLst>
            <pc:docMk/>
            <pc:sldMk cId="666623824" sldId="2134804367"/>
            <ac:spMk id="12" creationId="{ED793B0F-AE2D-4B2C-ABE1-ED3EC6321EC1}"/>
          </ac:spMkLst>
        </pc:spChg>
        <pc:spChg chg="del">
          <ac:chgData name="Keith Lemon" userId="db24c3f7-9a12-4f60-881d-a6a8a9af3368" providerId="ADAL" clId="{F3AAB3FB-F6CE-42FF-8FF7-758DC0C9DACA}" dt="2021-07-19T11:17:33.300" v="6925" actId="478"/>
          <ac:spMkLst>
            <pc:docMk/>
            <pc:sldMk cId="666623824" sldId="2134804367"/>
            <ac:spMk id="25" creationId="{360B87C8-2A9A-4047-8911-3A19EE3E17E8}"/>
          </ac:spMkLst>
        </pc:spChg>
        <pc:spChg chg="del">
          <ac:chgData name="Keith Lemon" userId="db24c3f7-9a12-4f60-881d-a6a8a9af3368" providerId="ADAL" clId="{F3AAB3FB-F6CE-42FF-8FF7-758DC0C9DACA}" dt="2021-07-19T11:17:33.300" v="6925" actId="478"/>
          <ac:spMkLst>
            <pc:docMk/>
            <pc:sldMk cId="666623824" sldId="2134804367"/>
            <ac:spMk id="26" creationId="{C7A85B6E-E730-44F1-84F0-C44CDB0EC73C}"/>
          </ac:spMkLst>
        </pc:spChg>
        <pc:spChg chg="del">
          <ac:chgData name="Keith Lemon" userId="db24c3f7-9a12-4f60-881d-a6a8a9af3368" providerId="ADAL" clId="{F3AAB3FB-F6CE-42FF-8FF7-758DC0C9DACA}" dt="2021-07-19T11:17:33.300" v="6925" actId="478"/>
          <ac:spMkLst>
            <pc:docMk/>
            <pc:sldMk cId="666623824" sldId="2134804367"/>
            <ac:spMk id="27" creationId="{857AE18F-3231-46A6-BBD1-0F1D8F201659}"/>
          </ac:spMkLst>
        </pc:spChg>
        <pc:spChg chg="del">
          <ac:chgData name="Keith Lemon" userId="db24c3f7-9a12-4f60-881d-a6a8a9af3368" providerId="ADAL" clId="{F3AAB3FB-F6CE-42FF-8FF7-758DC0C9DACA}" dt="2021-07-19T11:17:33.300" v="6925" actId="478"/>
          <ac:spMkLst>
            <pc:docMk/>
            <pc:sldMk cId="666623824" sldId="2134804367"/>
            <ac:spMk id="30" creationId="{7573198C-B052-466F-8B56-983AF29AB5BB}"/>
          </ac:spMkLst>
        </pc:spChg>
        <pc:spChg chg="del">
          <ac:chgData name="Keith Lemon" userId="db24c3f7-9a12-4f60-881d-a6a8a9af3368" providerId="ADAL" clId="{F3AAB3FB-F6CE-42FF-8FF7-758DC0C9DACA}" dt="2021-07-19T11:17:33.300" v="6925" actId="478"/>
          <ac:spMkLst>
            <pc:docMk/>
            <pc:sldMk cId="666623824" sldId="2134804367"/>
            <ac:spMk id="31" creationId="{80BD6F85-CC8E-4705-A963-3ACD17DFBE06}"/>
          </ac:spMkLst>
        </pc:spChg>
        <pc:spChg chg="del">
          <ac:chgData name="Keith Lemon" userId="db24c3f7-9a12-4f60-881d-a6a8a9af3368" providerId="ADAL" clId="{F3AAB3FB-F6CE-42FF-8FF7-758DC0C9DACA}" dt="2021-07-19T11:17:33.300" v="6925" actId="478"/>
          <ac:spMkLst>
            <pc:docMk/>
            <pc:sldMk cId="666623824" sldId="2134804367"/>
            <ac:spMk id="32" creationId="{DAC606E9-D1DA-4407-869A-B2B643E414DF}"/>
          </ac:spMkLst>
        </pc:spChg>
        <pc:spChg chg="add mod">
          <ac:chgData name="Keith Lemon" userId="db24c3f7-9a12-4f60-881d-a6a8a9af3368" providerId="ADAL" clId="{F3AAB3FB-F6CE-42FF-8FF7-758DC0C9DACA}" dt="2021-07-19T11:17:42.281" v="6926"/>
          <ac:spMkLst>
            <pc:docMk/>
            <pc:sldMk cId="666623824" sldId="2134804367"/>
            <ac:spMk id="35" creationId="{EF1099B4-11B4-4C03-95D5-4C6E32D89657}"/>
          </ac:spMkLst>
        </pc:spChg>
        <pc:spChg chg="del">
          <ac:chgData name="Keith Lemon" userId="db24c3f7-9a12-4f60-881d-a6a8a9af3368" providerId="ADAL" clId="{F3AAB3FB-F6CE-42FF-8FF7-758DC0C9DACA}" dt="2021-07-19T11:17:33.300" v="6925" actId="478"/>
          <ac:spMkLst>
            <pc:docMk/>
            <pc:sldMk cId="666623824" sldId="2134804367"/>
            <ac:spMk id="37" creationId="{279F9536-C65B-4AC6-842D-EFA498B96915}"/>
          </ac:spMkLst>
        </pc:spChg>
        <pc:spChg chg="mod">
          <ac:chgData name="Keith Lemon" userId="db24c3f7-9a12-4f60-881d-a6a8a9af3368" providerId="ADAL" clId="{F3AAB3FB-F6CE-42FF-8FF7-758DC0C9DACA}" dt="2021-07-19T11:17:42.281" v="6926"/>
          <ac:spMkLst>
            <pc:docMk/>
            <pc:sldMk cId="666623824" sldId="2134804367"/>
            <ac:spMk id="38" creationId="{C6FD6BA6-915A-42C4-A8A6-99D3896DB441}"/>
          </ac:spMkLst>
        </pc:spChg>
        <pc:spChg chg="del">
          <ac:chgData name="Keith Lemon" userId="db24c3f7-9a12-4f60-881d-a6a8a9af3368" providerId="ADAL" clId="{F3AAB3FB-F6CE-42FF-8FF7-758DC0C9DACA}" dt="2021-07-19T11:17:33.300" v="6925" actId="478"/>
          <ac:spMkLst>
            <pc:docMk/>
            <pc:sldMk cId="666623824" sldId="2134804367"/>
            <ac:spMk id="39" creationId="{6A1588FE-6034-456B-B26A-B2B8AB2DCF00}"/>
          </ac:spMkLst>
        </pc:spChg>
        <pc:spChg chg="del">
          <ac:chgData name="Keith Lemon" userId="db24c3f7-9a12-4f60-881d-a6a8a9af3368" providerId="ADAL" clId="{F3AAB3FB-F6CE-42FF-8FF7-758DC0C9DACA}" dt="2021-07-19T11:17:33.300" v="6925" actId="478"/>
          <ac:spMkLst>
            <pc:docMk/>
            <pc:sldMk cId="666623824" sldId="2134804367"/>
            <ac:spMk id="40" creationId="{A1EE1E16-3954-45B7-930D-BCF6C0B6092E}"/>
          </ac:spMkLst>
        </pc:spChg>
        <pc:spChg chg="del">
          <ac:chgData name="Keith Lemon" userId="db24c3f7-9a12-4f60-881d-a6a8a9af3368" providerId="ADAL" clId="{F3AAB3FB-F6CE-42FF-8FF7-758DC0C9DACA}" dt="2021-07-19T11:17:33.300" v="6925" actId="478"/>
          <ac:spMkLst>
            <pc:docMk/>
            <pc:sldMk cId="666623824" sldId="2134804367"/>
            <ac:spMk id="41" creationId="{93F290F9-F2D0-4489-AC90-B0221FAE6AD6}"/>
          </ac:spMkLst>
        </pc:spChg>
        <pc:spChg chg="del">
          <ac:chgData name="Keith Lemon" userId="db24c3f7-9a12-4f60-881d-a6a8a9af3368" providerId="ADAL" clId="{F3AAB3FB-F6CE-42FF-8FF7-758DC0C9DACA}" dt="2021-07-19T11:17:33.300" v="6925" actId="478"/>
          <ac:spMkLst>
            <pc:docMk/>
            <pc:sldMk cId="666623824" sldId="2134804367"/>
            <ac:spMk id="42" creationId="{3B0CF71A-55DC-4873-9C31-F2617F4DC326}"/>
          </ac:spMkLst>
        </pc:spChg>
        <pc:spChg chg="mod">
          <ac:chgData name="Keith Lemon" userId="db24c3f7-9a12-4f60-881d-a6a8a9af3368" providerId="ADAL" clId="{F3AAB3FB-F6CE-42FF-8FF7-758DC0C9DACA}" dt="2021-07-19T11:17:42.281" v="6926"/>
          <ac:spMkLst>
            <pc:docMk/>
            <pc:sldMk cId="666623824" sldId="2134804367"/>
            <ac:spMk id="43" creationId="{CA1AE3E5-ED95-49D6-9EA3-F191F0DE2F6E}"/>
          </ac:spMkLst>
        </pc:spChg>
        <pc:grpChg chg="del">
          <ac:chgData name="Keith Lemon" userId="db24c3f7-9a12-4f60-881d-a6a8a9af3368" providerId="ADAL" clId="{F3AAB3FB-F6CE-42FF-8FF7-758DC0C9DACA}" dt="2021-07-19T11:17:33.300" v="6925" actId="478"/>
          <ac:grpSpMkLst>
            <pc:docMk/>
            <pc:sldMk cId="666623824" sldId="2134804367"/>
            <ac:grpSpMk id="5" creationId="{985CEEBF-B1B8-4D98-8CD2-064EEA7A0A23}"/>
          </ac:grpSpMkLst>
        </pc:grpChg>
        <pc:grpChg chg="del">
          <ac:chgData name="Keith Lemon" userId="db24c3f7-9a12-4f60-881d-a6a8a9af3368" providerId="ADAL" clId="{F3AAB3FB-F6CE-42FF-8FF7-758DC0C9DACA}" dt="2021-07-19T11:17:33.300" v="6925" actId="478"/>
          <ac:grpSpMkLst>
            <pc:docMk/>
            <pc:sldMk cId="666623824" sldId="2134804367"/>
            <ac:grpSpMk id="6" creationId="{A5352EFD-7661-4711-BFFD-50E300D61E19}"/>
          </ac:grpSpMkLst>
        </pc:grpChg>
        <pc:grpChg chg="del">
          <ac:chgData name="Keith Lemon" userId="db24c3f7-9a12-4f60-881d-a6a8a9af3368" providerId="ADAL" clId="{F3AAB3FB-F6CE-42FF-8FF7-758DC0C9DACA}" dt="2021-07-19T11:17:33.300" v="6925" actId="478"/>
          <ac:grpSpMkLst>
            <pc:docMk/>
            <pc:sldMk cId="666623824" sldId="2134804367"/>
            <ac:grpSpMk id="7" creationId="{E8DFC3E4-EA31-449B-A53B-E16911D3C847}"/>
          </ac:grpSpMkLst>
        </pc:grpChg>
        <pc:grpChg chg="add mod">
          <ac:chgData name="Keith Lemon" userId="db24c3f7-9a12-4f60-881d-a6a8a9af3368" providerId="ADAL" clId="{F3AAB3FB-F6CE-42FF-8FF7-758DC0C9DACA}" dt="2021-07-19T11:17:42.281" v="6926"/>
          <ac:grpSpMkLst>
            <pc:docMk/>
            <pc:sldMk cId="666623824" sldId="2134804367"/>
            <ac:grpSpMk id="36" creationId="{7C31C916-A613-4802-A5F1-40C6FCE28186}"/>
          </ac:grpSpMkLst>
        </pc:grpChg>
        <pc:grpChg chg="del">
          <ac:chgData name="Keith Lemon" userId="db24c3f7-9a12-4f60-881d-a6a8a9af3368" providerId="ADAL" clId="{F3AAB3FB-F6CE-42FF-8FF7-758DC0C9DACA}" dt="2021-07-19T11:17:33.300" v="6925" actId="478"/>
          <ac:grpSpMkLst>
            <pc:docMk/>
            <pc:sldMk cId="666623824" sldId="2134804367"/>
            <ac:grpSpMk id="47" creationId="{F909A4AB-9876-4F8B-B26B-B13D3CDBF7B5}"/>
          </ac:grpSpMkLst>
        </pc:grpChg>
        <pc:graphicFrameChg chg="del">
          <ac:chgData name="Keith Lemon" userId="db24c3f7-9a12-4f60-881d-a6a8a9af3368" providerId="ADAL" clId="{F3AAB3FB-F6CE-42FF-8FF7-758DC0C9DACA}" dt="2021-07-19T11:17:33.300" v="6925" actId="478"/>
          <ac:graphicFrameMkLst>
            <pc:docMk/>
            <pc:sldMk cId="666623824" sldId="2134804367"/>
            <ac:graphicFrameMk id="28" creationId="{C245C225-7480-4834-B1D7-9A89A47159CA}"/>
          </ac:graphicFrameMkLst>
        </pc:graphicFrameChg>
        <pc:graphicFrameChg chg="del">
          <ac:chgData name="Keith Lemon" userId="db24c3f7-9a12-4f60-881d-a6a8a9af3368" providerId="ADAL" clId="{F3AAB3FB-F6CE-42FF-8FF7-758DC0C9DACA}" dt="2021-07-19T11:17:33.300" v="6925" actId="478"/>
          <ac:graphicFrameMkLst>
            <pc:docMk/>
            <pc:sldMk cId="666623824" sldId="2134804367"/>
            <ac:graphicFrameMk id="29" creationId="{0A94DCF6-1B1E-46FF-84EE-51A83536031C}"/>
          </ac:graphicFrameMkLst>
        </pc:graphicFrameChg>
      </pc:sldChg>
      <pc:sldChg chg="addSp delSp modSp add mod modNotesTx">
        <pc:chgData name="Keith Lemon" userId="db24c3f7-9a12-4f60-881d-a6a8a9af3368" providerId="ADAL" clId="{F3AAB3FB-F6CE-42FF-8FF7-758DC0C9DACA}" dt="2021-07-19T11:20:49.699" v="6944"/>
        <pc:sldMkLst>
          <pc:docMk/>
          <pc:sldMk cId="991236935" sldId="2134804368"/>
        </pc:sldMkLst>
        <pc:spChg chg="del">
          <ac:chgData name="Keith Lemon" userId="db24c3f7-9a12-4f60-881d-a6a8a9af3368" providerId="ADAL" clId="{F3AAB3FB-F6CE-42FF-8FF7-758DC0C9DACA}" dt="2021-07-19T11:19:52.780" v="6933" actId="478"/>
          <ac:spMkLst>
            <pc:docMk/>
            <pc:sldMk cId="991236935" sldId="2134804368"/>
            <ac:spMk id="3" creationId="{C0F0F257-C912-4674-BB30-A262053EC2E2}"/>
          </ac:spMkLst>
        </pc:spChg>
        <pc:spChg chg="add del mod">
          <ac:chgData name="Keith Lemon" userId="db24c3f7-9a12-4f60-881d-a6a8a9af3368" providerId="ADAL" clId="{F3AAB3FB-F6CE-42FF-8FF7-758DC0C9DACA}" dt="2021-07-19T11:19:55.217" v="6934" actId="478"/>
          <ac:spMkLst>
            <pc:docMk/>
            <pc:sldMk cId="991236935" sldId="2134804368"/>
            <ac:spMk id="4" creationId="{7C59225A-BADD-44EE-AD76-473E24488699}"/>
          </ac:spMkLst>
        </pc:spChg>
        <pc:spChg chg="del">
          <ac:chgData name="Keith Lemon" userId="db24c3f7-9a12-4f60-881d-a6a8a9af3368" providerId="ADAL" clId="{F3AAB3FB-F6CE-42FF-8FF7-758DC0C9DACA}" dt="2021-07-19T11:19:56.664" v="6935" actId="478"/>
          <ac:spMkLst>
            <pc:docMk/>
            <pc:sldMk cId="991236935" sldId="2134804368"/>
            <ac:spMk id="5" creationId="{B824F503-3836-4D5F-86BB-B4BB8476AC0C}"/>
          </ac:spMkLst>
        </pc:spChg>
        <pc:spChg chg="add del mod">
          <ac:chgData name="Keith Lemon" userId="db24c3f7-9a12-4f60-881d-a6a8a9af3368" providerId="ADAL" clId="{F3AAB3FB-F6CE-42FF-8FF7-758DC0C9DACA}" dt="2021-07-19T11:19:58.027" v="6936" actId="478"/>
          <ac:spMkLst>
            <pc:docMk/>
            <pc:sldMk cId="991236935" sldId="2134804368"/>
            <ac:spMk id="7" creationId="{F8CA7C64-7162-4FDF-B8FD-1AB026C6A1C6}"/>
          </ac:spMkLst>
        </pc:spChg>
        <pc:spChg chg="mod">
          <ac:chgData name="Keith Lemon" userId="db24c3f7-9a12-4f60-881d-a6a8a9af3368" providerId="ADAL" clId="{F3AAB3FB-F6CE-42FF-8FF7-758DC0C9DACA}" dt="2021-07-19T11:20:49.699" v="6944"/>
          <ac:spMkLst>
            <pc:docMk/>
            <pc:sldMk cId="991236935" sldId="2134804368"/>
            <ac:spMk id="11" creationId="{BD55CA20-1EAB-40A5-97F4-AFD6F6ABE50D}"/>
          </ac:spMkLst>
        </pc:spChg>
        <pc:spChg chg="mod">
          <ac:chgData name="Keith Lemon" userId="db24c3f7-9a12-4f60-881d-a6a8a9af3368" providerId="ADAL" clId="{F3AAB3FB-F6CE-42FF-8FF7-758DC0C9DACA}" dt="2021-07-19T11:20:49.699" v="6944"/>
          <ac:spMkLst>
            <pc:docMk/>
            <pc:sldMk cId="991236935" sldId="2134804368"/>
            <ac:spMk id="12" creationId="{5F953319-F224-4120-A7F0-5E7F75918FE3}"/>
          </ac:spMkLst>
        </pc:spChg>
        <pc:grpChg chg="add mod">
          <ac:chgData name="Keith Lemon" userId="db24c3f7-9a12-4f60-881d-a6a8a9af3368" providerId="ADAL" clId="{F3AAB3FB-F6CE-42FF-8FF7-758DC0C9DACA}" dt="2021-07-19T11:20:49.699" v="6944"/>
          <ac:grpSpMkLst>
            <pc:docMk/>
            <pc:sldMk cId="991236935" sldId="2134804368"/>
            <ac:grpSpMk id="10" creationId="{57CE6D63-E9B9-4401-955A-BAA4CA709A65}"/>
          </ac:grpSpMkLst>
        </pc:grpChg>
        <pc:picChg chg="add mod">
          <ac:chgData name="Keith Lemon" userId="db24c3f7-9a12-4f60-881d-a6a8a9af3368" providerId="ADAL" clId="{F3AAB3FB-F6CE-42FF-8FF7-758DC0C9DACA}" dt="2021-07-19T11:20:30.925" v="6943" actId="1076"/>
          <ac:picMkLst>
            <pc:docMk/>
            <pc:sldMk cId="991236935" sldId="2134804368"/>
            <ac:picMk id="9" creationId="{3CB3BAA7-15C8-4765-B8D6-911F734E92FC}"/>
          </ac:picMkLst>
        </pc:picChg>
      </pc:sldChg>
      <pc:sldChg chg="modSp add mod ord modNotesTx">
        <pc:chgData name="Keith Lemon" userId="db24c3f7-9a12-4f60-881d-a6a8a9af3368" providerId="ADAL" clId="{F3AAB3FB-F6CE-42FF-8FF7-758DC0C9DACA}" dt="2021-07-19T11:40:54.759" v="7071" actId="20577"/>
        <pc:sldMkLst>
          <pc:docMk/>
          <pc:sldMk cId="2474527470" sldId="2134804369"/>
        </pc:sldMkLst>
        <pc:spChg chg="mod">
          <ac:chgData name="Keith Lemon" userId="db24c3f7-9a12-4f60-881d-a6a8a9af3368" providerId="ADAL" clId="{F3AAB3FB-F6CE-42FF-8FF7-758DC0C9DACA}" dt="2021-07-19T11:40:25.058" v="7044"/>
          <ac:spMkLst>
            <pc:docMk/>
            <pc:sldMk cId="2474527470" sldId="2134804369"/>
            <ac:spMk id="2" creationId="{B2AB17EA-F150-459F-A90A-B6373F7C0363}"/>
          </ac:spMkLst>
        </pc:spChg>
        <pc:spChg chg="mod">
          <ac:chgData name="Keith Lemon" userId="db24c3f7-9a12-4f60-881d-a6a8a9af3368" providerId="ADAL" clId="{F3AAB3FB-F6CE-42FF-8FF7-758DC0C9DACA}" dt="2021-07-19T11:40:30.214" v="7057" actId="20577"/>
          <ac:spMkLst>
            <pc:docMk/>
            <pc:sldMk cId="2474527470" sldId="2134804369"/>
            <ac:spMk id="3" creationId="{52BD7DF4-DB11-44DA-8AA1-519BEEB0EC99}"/>
          </ac:spMkLst>
        </pc:spChg>
      </pc:sldChg>
      <pc:sldChg chg="add ord">
        <pc:chgData name="Keith Lemon" userId="db24c3f7-9a12-4f60-881d-a6a8a9af3368" providerId="ADAL" clId="{F3AAB3FB-F6CE-42FF-8FF7-758DC0C9DACA}" dt="2021-07-19T11:34:55.097" v="7010"/>
        <pc:sldMkLst>
          <pc:docMk/>
          <pc:sldMk cId="2986945026" sldId="2134804370"/>
        </pc:sldMkLst>
      </pc:sldChg>
      <pc:sldChg chg="modSp add mod ord">
        <pc:chgData name="Keith Lemon" userId="db24c3f7-9a12-4f60-881d-a6a8a9af3368" providerId="ADAL" clId="{F3AAB3FB-F6CE-42FF-8FF7-758DC0C9DACA}" dt="2021-07-19T11:42:56.376" v="7197" actId="1035"/>
        <pc:sldMkLst>
          <pc:docMk/>
          <pc:sldMk cId="636914263" sldId="2134804371"/>
        </pc:sldMkLst>
        <pc:spChg chg="mod">
          <ac:chgData name="Keith Lemon" userId="db24c3f7-9a12-4f60-881d-a6a8a9af3368" providerId="ADAL" clId="{F3AAB3FB-F6CE-42FF-8FF7-758DC0C9DACA}" dt="2021-07-19T11:42:56.376" v="7197" actId="1035"/>
          <ac:spMkLst>
            <pc:docMk/>
            <pc:sldMk cId="636914263" sldId="2134804371"/>
            <ac:spMk id="38" creationId="{73DE776C-FCC2-406C-9745-9A17D4552E11}"/>
          </ac:spMkLst>
        </pc:spChg>
      </pc:sldChg>
      <pc:sldChg chg="addSp delSp modSp add mod ord modNotesTx">
        <pc:chgData name="Keith Lemon" userId="db24c3f7-9a12-4f60-881d-a6a8a9af3368" providerId="ADAL" clId="{F3AAB3FB-F6CE-42FF-8FF7-758DC0C9DACA}" dt="2021-07-19T11:47:22.798" v="7231" actId="20577"/>
        <pc:sldMkLst>
          <pc:docMk/>
          <pc:sldMk cId="707164668" sldId="2134804372"/>
        </pc:sldMkLst>
        <pc:spChg chg="del">
          <ac:chgData name="Keith Lemon" userId="db24c3f7-9a12-4f60-881d-a6a8a9af3368" providerId="ADAL" clId="{F3AAB3FB-F6CE-42FF-8FF7-758DC0C9DACA}" dt="2021-07-19T11:47:13.522" v="7228" actId="478"/>
          <ac:spMkLst>
            <pc:docMk/>
            <pc:sldMk cId="707164668" sldId="2134804372"/>
            <ac:spMk id="2" creationId="{3556A5C8-721F-4C0B-804F-D6E1B4D079D7}"/>
          </ac:spMkLst>
        </pc:spChg>
        <pc:spChg chg="mod">
          <ac:chgData name="Keith Lemon" userId="db24c3f7-9a12-4f60-881d-a6a8a9af3368" providerId="ADAL" clId="{F3AAB3FB-F6CE-42FF-8FF7-758DC0C9DACA}" dt="2021-07-19T11:46:45.608" v="7227" actId="20577"/>
          <ac:spMkLst>
            <pc:docMk/>
            <pc:sldMk cId="707164668" sldId="2134804372"/>
            <ac:spMk id="3" creationId="{C0F0F257-C912-4674-BB30-A262053EC2E2}"/>
          </ac:spMkLst>
        </pc:spChg>
        <pc:spChg chg="add del mod">
          <ac:chgData name="Keith Lemon" userId="db24c3f7-9a12-4f60-881d-a6a8a9af3368" providerId="ADAL" clId="{F3AAB3FB-F6CE-42FF-8FF7-758DC0C9DACA}" dt="2021-07-19T11:47:16.677" v="7229" actId="478"/>
          <ac:spMkLst>
            <pc:docMk/>
            <pc:sldMk cId="707164668" sldId="2134804372"/>
            <ac:spMk id="5" creationId="{531FFEC2-87E2-4D49-AEC0-247F28E8161E}"/>
          </ac:spMkLst>
        </pc:spChg>
        <pc:spChg chg="add mod">
          <ac:chgData name="Keith Lemon" userId="db24c3f7-9a12-4f60-881d-a6a8a9af3368" providerId="ADAL" clId="{F3AAB3FB-F6CE-42FF-8FF7-758DC0C9DACA}" dt="2021-07-19T11:47:17.993" v="7230"/>
          <ac:spMkLst>
            <pc:docMk/>
            <pc:sldMk cId="707164668" sldId="2134804372"/>
            <ac:spMk id="9" creationId="{E8E6BF97-728C-4D45-92EA-F33BDD51FC07}"/>
          </ac:spMkLst>
        </pc:spChg>
        <pc:picChg chg="add mod">
          <ac:chgData name="Keith Lemon" userId="db24c3f7-9a12-4f60-881d-a6a8a9af3368" providerId="ADAL" clId="{F3AAB3FB-F6CE-42FF-8FF7-758DC0C9DACA}" dt="2021-07-19T11:47:17.993" v="7230"/>
          <ac:picMkLst>
            <pc:docMk/>
            <pc:sldMk cId="707164668" sldId="2134804372"/>
            <ac:picMk id="6" creationId="{AFA26119-BD3F-40B4-975A-13F3588A7819}"/>
          </ac:picMkLst>
        </pc:picChg>
        <pc:picChg chg="add mod">
          <ac:chgData name="Keith Lemon" userId="db24c3f7-9a12-4f60-881d-a6a8a9af3368" providerId="ADAL" clId="{F3AAB3FB-F6CE-42FF-8FF7-758DC0C9DACA}" dt="2021-07-19T11:47:17.993" v="7230"/>
          <ac:picMkLst>
            <pc:docMk/>
            <pc:sldMk cId="707164668" sldId="2134804372"/>
            <ac:picMk id="7" creationId="{F8A8A0F3-F72D-4595-A5E3-EEC87F4C70F5}"/>
          </ac:picMkLst>
        </pc:picChg>
        <pc:picChg chg="add mod">
          <ac:chgData name="Keith Lemon" userId="db24c3f7-9a12-4f60-881d-a6a8a9af3368" providerId="ADAL" clId="{F3AAB3FB-F6CE-42FF-8FF7-758DC0C9DACA}" dt="2021-07-19T11:47:17.993" v="7230"/>
          <ac:picMkLst>
            <pc:docMk/>
            <pc:sldMk cId="707164668" sldId="2134804372"/>
            <ac:picMk id="8" creationId="{6A4652A7-0DDD-4366-8E14-6E148EF7DD9D}"/>
          </ac:picMkLst>
        </pc:picChg>
      </pc:sldChg>
      <pc:sldChg chg="addSp delSp modSp add mod ord">
        <pc:chgData name="Keith Lemon" userId="db24c3f7-9a12-4f60-881d-a6a8a9af3368" providerId="ADAL" clId="{F3AAB3FB-F6CE-42FF-8FF7-758DC0C9DACA}" dt="2021-07-19T11:48:54.484" v="7278"/>
        <pc:sldMkLst>
          <pc:docMk/>
          <pc:sldMk cId="2419036833" sldId="2134804373"/>
        </pc:sldMkLst>
        <pc:spChg chg="del">
          <ac:chgData name="Keith Lemon" userId="db24c3f7-9a12-4f60-881d-a6a8a9af3368" providerId="ADAL" clId="{F3AAB3FB-F6CE-42FF-8FF7-758DC0C9DACA}" dt="2021-07-19T11:48:45.722" v="7276" actId="478"/>
          <ac:spMkLst>
            <pc:docMk/>
            <pc:sldMk cId="2419036833" sldId="2134804373"/>
            <ac:spMk id="2" creationId="{3556A5C8-721F-4C0B-804F-D6E1B4D079D7}"/>
          </ac:spMkLst>
        </pc:spChg>
        <pc:spChg chg="mod">
          <ac:chgData name="Keith Lemon" userId="db24c3f7-9a12-4f60-881d-a6a8a9af3368" providerId="ADAL" clId="{F3AAB3FB-F6CE-42FF-8FF7-758DC0C9DACA}" dt="2021-07-19T11:48:36.396" v="7275" actId="20577"/>
          <ac:spMkLst>
            <pc:docMk/>
            <pc:sldMk cId="2419036833" sldId="2134804373"/>
            <ac:spMk id="3" creationId="{C0F0F257-C912-4674-BB30-A262053EC2E2}"/>
          </ac:spMkLst>
        </pc:spChg>
        <pc:spChg chg="add del mod">
          <ac:chgData name="Keith Lemon" userId="db24c3f7-9a12-4f60-881d-a6a8a9af3368" providerId="ADAL" clId="{F3AAB3FB-F6CE-42FF-8FF7-758DC0C9DACA}" dt="2021-07-19T11:48:49.590" v="7277" actId="478"/>
          <ac:spMkLst>
            <pc:docMk/>
            <pc:sldMk cId="2419036833" sldId="2134804373"/>
            <ac:spMk id="5" creationId="{171B00E8-C3CD-4284-9B46-A7FE74D63A36}"/>
          </ac:spMkLst>
        </pc:spChg>
        <pc:spChg chg="add mod">
          <ac:chgData name="Keith Lemon" userId="db24c3f7-9a12-4f60-881d-a6a8a9af3368" providerId="ADAL" clId="{F3AAB3FB-F6CE-42FF-8FF7-758DC0C9DACA}" dt="2021-07-19T11:48:54.484" v="7278"/>
          <ac:spMkLst>
            <pc:docMk/>
            <pc:sldMk cId="2419036833" sldId="2134804373"/>
            <ac:spMk id="6" creationId="{249F9571-38BB-4B96-AD8B-8281E34FFA71}"/>
          </ac:spMkLst>
        </pc:spChg>
        <pc:spChg chg="add mod">
          <ac:chgData name="Keith Lemon" userId="db24c3f7-9a12-4f60-881d-a6a8a9af3368" providerId="ADAL" clId="{F3AAB3FB-F6CE-42FF-8FF7-758DC0C9DACA}" dt="2021-07-19T11:48:54.484" v="7278"/>
          <ac:spMkLst>
            <pc:docMk/>
            <pc:sldMk cId="2419036833" sldId="2134804373"/>
            <ac:spMk id="7" creationId="{41389DC3-76A2-4D23-AAF3-01B8A138B1A1}"/>
          </ac:spMkLst>
        </pc:spChg>
      </pc:sldChg>
      <pc:sldChg chg="addSp delSp modSp add mod">
        <pc:chgData name="Keith Lemon" userId="db24c3f7-9a12-4f60-881d-a6a8a9af3368" providerId="ADAL" clId="{F3AAB3FB-F6CE-42FF-8FF7-758DC0C9DACA}" dt="2021-07-19T11:53:01.165" v="7346" actId="20577"/>
        <pc:sldMkLst>
          <pc:docMk/>
          <pc:sldMk cId="1621949731" sldId="2134804374"/>
        </pc:sldMkLst>
        <pc:spChg chg="mod">
          <ac:chgData name="Keith Lemon" userId="db24c3f7-9a12-4f60-881d-a6a8a9af3368" providerId="ADAL" clId="{F3AAB3FB-F6CE-42FF-8FF7-758DC0C9DACA}" dt="2021-07-19T11:50:17.558" v="7309" actId="20577"/>
          <ac:spMkLst>
            <pc:docMk/>
            <pc:sldMk cId="1621949731" sldId="2134804374"/>
            <ac:spMk id="3" creationId="{C0F0F257-C912-4674-BB30-A262053EC2E2}"/>
          </ac:spMkLst>
        </pc:spChg>
        <pc:spChg chg="add mod">
          <ac:chgData name="Keith Lemon" userId="db24c3f7-9a12-4f60-881d-a6a8a9af3368" providerId="ADAL" clId="{F3AAB3FB-F6CE-42FF-8FF7-758DC0C9DACA}" dt="2021-07-19T11:53:01.165" v="7346" actId="20577"/>
          <ac:spMkLst>
            <pc:docMk/>
            <pc:sldMk cId="1621949731" sldId="2134804374"/>
            <ac:spMk id="5" creationId="{3EDD4673-CEF6-4C78-A6C7-A208C00517AD}"/>
          </ac:spMkLst>
        </pc:spChg>
        <pc:spChg chg="del">
          <ac:chgData name="Keith Lemon" userId="db24c3f7-9a12-4f60-881d-a6a8a9af3368" providerId="ADAL" clId="{F3AAB3FB-F6CE-42FF-8FF7-758DC0C9DACA}" dt="2021-07-19T11:50:32.325" v="7310" actId="478"/>
          <ac:spMkLst>
            <pc:docMk/>
            <pc:sldMk cId="1621949731" sldId="2134804374"/>
            <ac:spMk id="6" creationId="{249F9571-38BB-4B96-AD8B-8281E34FFA71}"/>
          </ac:spMkLst>
        </pc:spChg>
        <pc:spChg chg="del">
          <ac:chgData name="Keith Lemon" userId="db24c3f7-9a12-4f60-881d-a6a8a9af3368" providerId="ADAL" clId="{F3AAB3FB-F6CE-42FF-8FF7-758DC0C9DACA}" dt="2021-07-19T11:50:32.325" v="7310" actId="478"/>
          <ac:spMkLst>
            <pc:docMk/>
            <pc:sldMk cId="1621949731" sldId="2134804374"/>
            <ac:spMk id="7" creationId="{41389DC3-76A2-4D23-AAF3-01B8A138B1A1}"/>
          </ac:spMkLst>
        </pc:spChg>
        <pc:spChg chg="add mod">
          <ac:chgData name="Keith Lemon" userId="db24c3f7-9a12-4f60-881d-a6a8a9af3368" providerId="ADAL" clId="{F3AAB3FB-F6CE-42FF-8FF7-758DC0C9DACA}" dt="2021-07-19T11:52:10.448" v="7324" actId="14100"/>
          <ac:spMkLst>
            <pc:docMk/>
            <pc:sldMk cId="1621949731" sldId="2134804374"/>
            <ac:spMk id="8" creationId="{EBBA52A6-BCEE-4B9C-BA05-D56385173DCC}"/>
          </ac:spMkLst>
        </pc:spChg>
        <pc:spChg chg="add mod">
          <ac:chgData name="Keith Lemon" userId="db24c3f7-9a12-4f60-881d-a6a8a9af3368" providerId="ADAL" clId="{F3AAB3FB-F6CE-42FF-8FF7-758DC0C9DACA}" dt="2021-07-19T11:50:39.108" v="7311"/>
          <ac:spMkLst>
            <pc:docMk/>
            <pc:sldMk cId="1621949731" sldId="2134804374"/>
            <ac:spMk id="9" creationId="{FD57CCDE-7F1B-4B92-9D1F-4A3E1CBD07A1}"/>
          </ac:spMkLst>
        </pc:spChg>
      </pc:sldChg>
      <pc:sldChg chg="modSp add mod ord">
        <pc:chgData name="Keith Lemon" userId="db24c3f7-9a12-4f60-881d-a6a8a9af3368" providerId="ADAL" clId="{F3AAB3FB-F6CE-42FF-8FF7-758DC0C9DACA}" dt="2021-07-19T21:24:42.403" v="8119" actId="20577"/>
        <pc:sldMkLst>
          <pc:docMk/>
          <pc:sldMk cId="333476396" sldId="2134804375"/>
        </pc:sldMkLst>
        <pc:spChg chg="mod">
          <ac:chgData name="Keith Lemon" userId="db24c3f7-9a12-4f60-881d-a6a8a9af3368" providerId="ADAL" clId="{F3AAB3FB-F6CE-42FF-8FF7-758DC0C9DACA}" dt="2021-07-19T21:24:42.403" v="8119" actId="20577"/>
          <ac:spMkLst>
            <pc:docMk/>
            <pc:sldMk cId="333476396" sldId="2134804375"/>
            <ac:spMk id="38" creationId="{73DE776C-FCC2-406C-9745-9A17D4552E11}"/>
          </ac:spMkLst>
        </pc:spChg>
      </pc:sldChg>
      <pc:sldChg chg="addSp delSp modSp new mod modClrScheme chgLayout">
        <pc:chgData name="Keith Lemon" userId="db24c3f7-9a12-4f60-881d-a6a8a9af3368" providerId="ADAL" clId="{F3AAB3FB-F6CE-42FF-8FF7-758DC0C9DACA}" dt="2021-07-19T15:11:50.378" v="8087" actId="26606"/>
        <pc:sldMkLst>
          <pc:docMk/>
          <pc:sldMk cId="3304845676" sldId="2134804376"/>
        </pc:sldMkLst>
        <pc:spChg chg="mod">
          <ac:chgData name="Keith Lemon" userId="db24c3f7-9a12-4f60-881d-a6a8a9af3368" providerId="ADAL" clId="{F3AAB3FB-F6CE-42FF-8FF7-758DC0C9DACA}" dt="2021-07-19T15:11:50.378" v="8087" actId="26606"/>
          <ac:spMkLst>
            <pc:docMk/>
            <pc:sldMk cId="3304845676" sldId="2134804376"/>
            <ac:spMk id="2" creationId="{BA88678E-38DD-478E-B610-244ECEB8EFBB}"/>
          </ac:spMkLst>
        </pc:spChg>
        <pc:spChg chg="mod ord">
          <ac:chgData name="Keith Lemon" userId="db24c3f7-9a12-4f60-881d-a6a8a9af3368" providerId="ADAL" clId="{F3AAB3FB-F6CE-42FF-8FF7-758DC0C9DACA}" dt="2021-07-19T15:11:50.378" v="8087" actId="26606"/>
          <ac:spMkLst>
            <pc:docMk/>
            <pc:sldMk cId="3304845676" sldId="2134804376"/>
            <ac:spMk id="3" creationId="{A18D9212-5B57-49D8-A1A9-BBC67DEB936F}"/>
          </ac:spMkLst>
        </pc:spChg>
        <pc:spChg chg="add del">
          <ac:chgData name="Keith Lemon" userId="db24c3f7-9a12-4f60-881d-a6a8a9af3368" providerId="ADAL" clId="{F3AAB3FB-F6CE-42FF-8FF7-758DC0C9DACA}" dt="2021-07-19T15:10:53.262" v="8074"/>
          <ac:spMkLst>
            <pc:docMk/>
            <pc:sldMk cId="3304845676" sldId="2134804376"/>
            <ac:spMk id="4" creationId="{D684F6EC-A173-4806-9697-F620723B8653}"/>
          </ac:spMkLst>
        </pc:spChg>
        <pc:spChg chg="add del">
          <ac:chgData name="Keith Lemon" userId="db24c3f7-9a12-4f60-881d-a6a8a9af3368" providerId="ADAL" clId="{F3AAB3FB-F6CE-42FF-8FF7-758DC0C9DACA}" dt="2021-07-19T15:10:53.262" v="8074"/>
          <ac:spMkLst>
            <pc:docMk/>
            <pc:sldMk cId="3304845676" sldId="2134804376"/>
            <ac:spMk id="5" creationId="{D8B55FCB-A7D7-4DC0-86A6-77F65DA61A0D}"/>
          </ac:spMkLst>
        </pc:spChg>
        <pc:spChg chg="add del">
          <ac:chgData name="Keith Lemon" userId="db24c3f7-9a12-4f60-881d-a6a8a9af3368" providerId="ADAL" clId="{F3AAB3FB-F6CE-42FF-8FF7-758DC0C9DACA}" dt="2021-07-19T15:11:15.422" v="8080" actId="22"/>
          <ac:spMkLst>
            <pc:docMk/>
            <pc:sldMk cId="3304845676" sldId="2134804376"/>
            <ac:spMk id="7" creationId="{B794F7ED-C396-44A1-85F4-C3210E466712}"/>
          </ac:spMkLst>
        </pc:spChg>
        <pc:picChg chg="add mod">
          <ac:chgData name="Keith Lemon" userId="db24c3f7-9a12-4f60-881d-a6a8a9af3368" providerId="ADAL" clId="{F3AAB3FB-F6CE-42FF-8FF7-758DC0C9DACA}" dt="2021-07-19T15:11:50.378" v="8087" actId="26606"/>
          <ac:picMkLst>
            <pc:docMk/>
            <pc:sldMk cId="3304845676" sldId="2134804376"/>
            <ac:picMk id="9" creationId="{DE119F6C-5B25-4B01-9EB9-BCE9AC1D0870}"/>
          </ac:picMkLst>
        </pc:picChg>
      </pc:sldChg>
      <pc:sldChg chg="addSp delSp modSp add mod modShow modNotesTx">
        <pc:chgData name="Keith Lemon" userId="db24c3f7-9a12-4f60-881d-a6a8a9af3368" providerId="ADAL" clId="{F3AAB3FB-F6CE-42FF-8FF7-758DC0C9DACA}" dt="2021-07-28T00:06:02.474" v="9510" actId="478"/>
        <pc:sldMkLst>
          <pc:docMk/>
          <pc:sldMk cId="4084670634" sldId="2134804377"/>
        </pc:sldMkLst>
        <pc:spChg chg="mod">
          <ac:chgData name="Keith Lemon" userId="db24c3f7-9a12-4f60-881d-a6a8a9af3368" providerId="ADAL" clId="{F3AAB3FB-F6CE-42FF-8FF7-758DC0C9DACA}" dt="2021-07-19T12:12:11.635" v="7732" actId="20577"/>
          <ac:spMkLst>
            <pc:docMk/>
            <pc:sldMk cId="4084670634" sldId="2134804377"/>
            <ac:spMk id="3" creationId="{C0F0F257-C912-4674-BB30-A262053EC2E2}"/>
          </ac:spMkLst>
        </pc:spChg>
        <pc:spChg chg="add del mod">
          <ac:chgData name="Keith Lemon" userId="db24c3f7-9a12-4f60-881d-a6a8a9af3368" providerId="ADAL" clId="{F3AAB3FB-F6CE-42FF-8FF7-758DC0C9DACA}" dt="2021-07-28T00:06:02.474" v="9510" actId="478"/>
          <ac:spMkLst>
            <pc:docMk/>
            <pc:sldMk cId="4084670634" sldId="2134804377"/>
            <ac:spMk id="6" creationId="{54691553-3CDE-45D8-B04C-A499C71B2D86}"/>
          </ac:spMkLst>
        </pc:spChg>
        <pc:spChg chg="mod">
          <ac:chgData name="Keith Lemon" userId="db24c3f7-9a12-4f60-881d-a6a8a9af3368" providerId="ADAL" clId="{F3AAB3FB-F6CE-42FF-8FF7-758DC0C9DACA}" dt="2021-07-19T12:12:56.485" v="7789" actId="20577"/>
          <ac:spMkLst>
            <pc:docMk/>
            <pc:sldMk cId="4084670634" sldId="2134804377"/>
            <ac:spMk id="38" creationId="{73DE776C-FCC2-406C-9745-9A17D4552E11}"/>
          </ac:spMkLst>
        </pc:spChg>
        <pc:grpChg chg="del">
          <ac:chgData name="Keith Lemon" userId="db24c3f7-9a12-4f60-881d-a6a8a9af3368" providerId="ADAL" clId="{F3AAB3FB-F6CE-42FF-8FF7-758DC0C9DACA}" dt="2021-07-19T12:12:29.734" v="7734" actId="478"/>
          <ac:grpSpMkLst>
            <pc:docMk/>
            <pc:sldMk cId="4084670634" sldId="2134804377"/>
            <ac:grpSpMk id="6" creationId="{83418CD5-8725-47B9-94C0-3238CC8E3DC0}"/>
          </ac:grpSpMkLst>
        </pc:grpChg>
      </pc:sldChg>
      <pc:sldChg chg="addSp delSp modSp new mod modNotesTx">
        <pc:chgData name="Keith Lemon" userId="db24c3f7-9a12-4f60-881d-a6a8a9af3368" providerId="ADAL" clId="{F3AAB3FB-F6CE-42FF-8FF7-758DC0C9DACA}" dt="2021-07-26T12:37:04.185" v="9504" actId="1036"/>
        <pc:sldMkLst>
          <pc:docMk/>
          <pc:sldMk cId="493422057" sldId="2134804378"/>
        </pc:sldMkLst>
        <pc:spChg chg="add mod topLvl">
          <ac:chgData name="Keith Lemon" userId="db24c3f7-9a12-4f60-881d-a6a8a9af3368" providerId="ADAL" clId="{F3AAB3FB-F6CE-42FF-8FF7-758DC0C9DACA}" dt="2021-07-26T12:37:04.185" v="9504" actId="1036"/>
          <ac:spMkLst>
            <pc:docMk/>
            <pc:sldMk cId="493422057" sldId="2134804378"/>
            <ac:spMk id="2" creationId="{E7EA0926-D49C-4E7C-9FFE-0E81CACC70F3}"/>
          </ac:spMkLst>
        </pc:spChg>
        <pc:spChg chg="add mod topLvl">
          <ac:chgData name="Keith Lemon" userId="db24c3f7-9a12-4f60-881d-a6a8a9af3368" providerId="ADAL" clId="{F3AAB3FB-F6CE-42FF-8FF7-758DC0C9DACA}" dt="2021-07-26T12:36:55.115" v="9501" actId="12788"/>
          <ac:spMkLst>
            <pc:docMk/>
            <pc:sldMk cId="493422057" sldId="2134804378"/>
            <ac:spMk id="3" creationId="{001948D7-4DBA-491C-8F38-33CA68653AA9}"/>
          </ac:spMkLst>
        </pc:spChg>
        <pc:spChg chg="add mod topLvl">
          <ac:chgData name="Keith Lemon" userId="db24c3f7-9a12-4f60-881d-a6a8a9af3368" providerId="ADAL" clId="{F3AAB3FB-F6CE-42FF-8FF7-758DC0C9DACA}" dt="2021-07-26T12:36:55.115" v="9501" actId="12788"/>
          <ac:spMkLst>
            <pc:docMk/>
            <pc:sldMk cId="493422057" sldId="2134804378"/>
            <ac:spMk id="4" creationId="{8C4BD686-B287-4CEC-A985-01C1A69E79C2}"/>
          </ac:spMkLst>
        </pc:spChg>
        <pc:spChg chg="mod">
          <ac:chgData name="Keith Lemon" userId="db24c3f7-9a12-4f60-881d-a6a8a9af3368" providerId="ADAL" clId="{F3AAB3FB-F6CE-42FF-8FF7-758DC0C9DACA}" dt="2021-07-26T12:33:03.884" v="9384" actId="165"/>
          <ac:spMkLst>
            <pc:docMk/>
            <pc:sldMk cId="493422057" sldId="2134804378"/>
            <ac:spMk id="10" creationId="{1DFDB002-BB19-4AD2-811F-E991F4BD5B3D}"/>
          </ac:spMkLst>
        </pc:spChg>
        <pc:spChg chg="mod">
          <ac:chgData name="Keith Lemon" userId="db24c3f7-9a12-4f60-881d-a6a8a9af3368" providerId="ADAL" clId="{F3AAB3FB-F6CE-42FF-8FF7-758DC0C9DACA}" dt="2021-07-26T12:33:03.884" v="9384" actId="165"/>
          <ac:spMkLst>
            <pc:docMk/>
            <pc:sldMk cId="493422057" sldId="2134804378"/>
            <ac:spMk id="11" creationId="{4804D48B-CEBF-4BD6-83E4-A59476D95B71}"/>
          </ac:spMkLst>
        </pc:spChg>
        <pc:spChg chg="mod">
          <ac:chgData name="Keith Lemon" userId="db24c3f7-9a12-4f60-881d-a6a8a9af3368" providerId="ADAL" clId="{F3AAB3FB-F6CE-42FF-8FF7-758DC0C9DACA}" dt="2021-07-26T12:33:03.884" v="9384" actId="165"/>
          <ac:spMkLst>
            <pc:docMk/>
            <pc:sldMk cId="493422057" sldId="2134804378"/>
            <ac:spMk id="12" creationId="{2CBEE9E2-B4C2-43E8-A827-D85658AB45F6}"/>
          </ac:spMkLst>
        </pc:spChg>
        <pc:spChg chg="mod">
          <ac:chgData name="Keith Lemon" userId="db24c3f7-9a12-4f60-881d-a6a8a9af3368" providerId="ADAL" clId="{F3AAB3FB-F6CE-42FF-8FF7-758DC0C9DACA}" dt="2021-07-26T12:33:03.884" v="9384" actId="165"/>
          <ac:spMkLst>
            <pc:docMk/>
            <pc:sldMk cId="493422057" sldId="2134804378"/>
            <ac:spMk id="13" creationId="{F4A87323-2ED6-4792-A995-4336CA4E67BC}"/>
          </ac:spMkLst>
        </pc:spChg>
        <pc:spChg chg="mod">
          <ac:chgData name="Keith Lemon" userId="db24c3f7-9a12-4f60-881d-a6a8a9af3368" providerId="ADAL" clId="{F3AAB3FB-F6CE-42FF-8FF7-758DC0C9DACA}" dt="2021-07-26T12:33:03.884" v="9384" actId="165"/>
          <ac:spMkLst>
            <pc:docMk/>
            <pc:sldMk cId="493422057" sldId="2134804378"/>
            <ac:spMk id="14" creationId="{9757F5D6-923F-4AF5-A732-16D885063D9F}"/>
          </ac:spMkLst>
        </pc:spChg>
        <pc:spChg chg="mod">
          <ac:chgData name="Keith Lemon" userId="db24c3f7-9a12-4f60-881d-a6a8a9af3368" providerId="ADAL" clId="{F3AAB3FB-F6CE-42FF-8FF7-758DC0C9DACA}" dt="2021-07-26T12:33:03.884" v="9384" actId="165"/>
          <ac:spMkLst>
            <pc:docMk/>
            <pc:sldMk cId="493422057" sldId="2134804378"/>
            <ac:spMk id="15" creationId="{C7AD37C2-DBCF-41AD-B338-F7CDCFDF5BF1}"/>
          </ac:spMkLst>
        </pc:spChg>
        <pc:spChg chg="mod">
          <ac:chgData name="Keith Lemon" userId="db24c3f7-9a12-4f60-881d-a6a8a9af3368" providerId="ADAL" clId="{F3AAB3FB-F6CE-42FF-8FF7-758DC0C9DACA}" dt="2021-07-26T12:33:03.884" v="9384" actId="165"/>
          <ac:spMkLst>
            <pc:docMk/>
            <pc:sldMk cId="493422057" sldId="2134804378"/>
            <ac:spMk id="16" creationId="{2857E303-8A17-4F38-8B70-57FBF1A29904}"/>
          </ac:spMkLst>
        </pc:spChg>
        <pc:spChg chg="mod">
          <ac:chgData name="Keith Lemon" userId="db24c3f7-9a12-4f60-881d-a6a8a9af3368" providerId="ADAL" clId="{F3AAB3FB-F6CE-42FF-8FF7-758DC0C9DACA}" dt="2021-07-26T12:33:03.884" v="9384" actId="165"/>
          <ac:spMkLst>
            <pc:docMk/>
            <pc:sldMk cId="493422057" sldId="2134804378"/>
            <ac:spMk id="17" creationId="{ABABC97E-9F21-4F37-A2BA-B408A21767B4}"/>
          </ac:spMkLst>
        </pc:spChg>
        <pc:spChg chg="mod">
          <ac:chgData name="Keith Lemon" userId="db24c3f7-9a12-4f60-881d-a6a8a9af3368" providerId="ADAL" clId="{F3AAB3FB-F6CE-42FF-8FF7-758DC0C9DACA}" dt="2021-07-26T12:33:03.884" v="9384" actId="165"/>
          <ac:spMkLst>
            <pc:docMk/>
            <pc:sldMk cId="493422057" sldId="2134804378"/>
            <ac:spMk id="18" creationId="{BD9FF7CF-A702-4A57-8E39-204BB8EC5A3B}"/>
          </ac:spMkLst>
        </pc:spChg>
        <pc:spChg chg="mod">
          <ac:chgData name="Keith Lemon" userId="db24c3f7-9a12-4f60-881d-a6a8a9af3368" providerId="ADAL" clId="{F3AAB3FB-F6CE-42FF-8FF7-758DC0C9DACA}" dt="2021-07-26T12:33:03.884" v="9384" actId="165"/>
          <ac:spMkLst>
            <pc:docMk/>
            <pc:sldMk cId="493422057" sldId="2134804378"/>
            <ac:spMk id="19" creationId="{8C0D4888-24F0-45F9-96CC-E3B8316D60A1}"/>
          </ac:spMkLst>
        </pc:spChg>
        <pc:spChg chg="mod">
          <ac:chgData name="Keith Lemon" userId="db24c3f7-9a12-4f60-881d-a6a8a9af3368" providerId="ADAL" clId="{F3AAB3FB-F6CE-42FF-8FF7-758DC0C9DACA}" dt="2021-07-26T12:33:03.884" v="9384" actId="165"/>
          <ac:spMkLst>
            <pc:docMk/>
            <pc:sldMk cId="493422057" sldId="2134804378"/>
            <ac:spMk id="20" creationId="{795A5834-8C5E-403D-95EC-D44DE1BFAEA0}"/>
          </ac:spMkLst>
        </pc:spChg>
        <pc:spChg chg="mod">
          <ac:chgData name="Keith Lemon" userId="db24c3f7-9a12-4f60-881d-a6a8a9af3368" providerId="ADAL" clId="{F3AAB3FB-F6CE-42FF-8FF7-758DC0C9DACA}" dt="2021-07-26T12:33:03.884" v="9384" actId="165"/>
          <ac:spMkLst>
            <pc:docMk/>
            <pc:sldMk cId="493422057" sldId="2134804378"/>
            <ac:spMk id="21" creationId="{182A71A0-AACB-460B-9431-4CD5F126BC87}"/>
          </ac:spMkLst>
        </pc:spChg>
        <pc:spChg chg="mod">
          <ac:chgData name="Keith Lemon" userId="db24c3f7-9a12-4f60-881d-a6a8a9af3368" providerId="ADAL" clId="{F3AAB3FB-F6CE-42FF-8FF7-758DC0C9DACA}" dt="2021-07-26T12:33:03.884" v="9384" actId="165"/>
          <ac:spMkLst>
            <pc:docMk/>
            <pc:sldMk cId="493422057" sldId="2134804378"/>
            <ac:spMk id="22" creationId="{017F040A-2764-4BAA-B7AD-B6DD6F4E5FF7}"/>
          </ac:spMkLst>
        </pc:spChg>
        <pc:spChg chg="mod">
          <ac:chgData name="Keith Lemon" userId="db24c3f7-9a12-4f60-881d-a6a8a9af3368" providerId="ADAL" clId="{F3AAB3FB-F6CE-42FF-8FF7-758DC0C9DACA}" dt="2021-07-26T12:33:03.884" v="9384" actId="165"/>
          <ac:spMkLst>
            <pc:docMk/>
            <pc:sldMk cId="493422057" sldId="2134804378"/>
            <ac:spMk id="23" creationId="{124D2CF8-06D8-47F5-8113-BF748E7517E9}"/>
          </ac:spMkLst>
        </pc:spChg>
        <pc:spChg chg="mod">
          <ac:chgData name="Keith Lemon" userId="db24c3f7-9a12-4f60-881d-a6a8a9af3368" providerId="ADAL" clId="{F3AAB3FB-F6CE-42FF-8FF7-758DC0C9DACA}" dt="2021-07-26T12:33:03.884" v="9384" actId="165"/>
          <ac:spMkLst>
            <pc:docMk/>
            <pc:sldMk cId="493422057" sldId="2134804378"/>
            <ac:spMk id="24" creationId="{08B5B130-F2E1-4847-8001-21741AC40CB0}"/>
          </ac:spMkLst>
        </pc:spChg>
        <pc:spChg chg="mod">
          <ac:chgData name="Keith Lemon" userId="db24c3f7-9a12-4f60-881d-a6a8a9af3368" providerId="ADAL" clId="{F3AAB3FB-F6CE-42FF-8FF7-758DC0C9DACA}" dt="2021-07-26T12:33:03.884" v="9384" actId="165"/>
          <ac:spMkLst>
            <pc:docMk/>
            <pc:sldMk cId="493422057" sldId="2134804378"/>
            <ac:spMk id="25" creationId="{D6AE45CA-8991-4812-AFB8-26C50CC2EBC1}"/>
          </ac:spMkLst>
        </pc:spChg>
        <pc:spChg chg="mod">
          <ac:chgData name="Keith Lemon" userId="db24c3f7-9a12-4f60-881d-a6a8a9af3368" providerId="ADAL" clId="{F3AAB3FB-F6CE-42FF-8FF7-758DC0C9DACA}" dt="2021-07-26T12:33:03.884" v="9384" actId="165"/>
          <ac:spMkLst>
            <pc:docMk/>
            <pc:sldMk cId="493422057" sldId="2134804378"/>
            <ac:spMk id="26" creationId="{69C25ACE-65D8-434A-9A1C-630679607D58}"/>
          </ac:spMkLst>
        </pc:spChg>
        <pc:spChg chg="mod">
          <ac:chgData name="Keith Lemon" userId="db24c3f7-9a12-4f60-881d-a6a8a9af3368" providerId="ADAL" clId="{F3AAB3FB-F6CE-42FF-8FF7-758DC0C9DACA}" dt="2021-07-26T12:33:03.884" v="9384" actId="165"/>
          <ac:spMkLst>
            <pc:docMk/>
            <pc:sldMk cId="493422057" sldId="2134804378"/>
            <ac:spMk id="27" creationId="{017E97F3-8D91-4458-BA14-EF394809F142}"/>
          </ac:spMkLst>
        </pc:spChg>
        <pc:spChg chg="mod">
          <ac:chgData name="Keith Lemon" userId="db24c3f7-9a12-4f60-881d-a6a8a9af3368" providerId="ADAL" clId="{F3AAB3FB-F6CE-42FF-8FF7-758DC0C9DACA}" dt="2021-07-26T12:33:03.884" v="9384" actId="165"/>
          <ac:spMkLst>
            <pc:docMk/>
            <pc:sldMk cId="493422057" sldId="2134804378"/>
            <ac:spMk id="28" creationId="{17CADABB-0E61-416C-94BC-214844B84D96}"/>
          </ac:spMkLst>
        </pc:spChg>
        <pc:spChg chg="mod">
          <ac:chgData name="Keith Lemon" userId="db24c3f7-9a12-4f60-881d-a6a8a9af3368" providerId="ADAL" clId="{F3AAB3FB-F6CE-42FF-8FF7-758DC0C9DACA}" dt="2021-07-26T12:33:03.884" v="9384" actId="165"/>
          <ac:spMkLst>
            <pc:docMk/>
            <pc:sldMk cId="493422057" sldId="2134804378"/>
            <ac:spMk id="29" creationId="{2C4392BD-C021-4610-9011-6E24AEE53AEB}"/>
          </ac:spMkLst>
        </pc:spChg>
        <pc:spChg chg="mod">
          <ac:chgData name="Keith Lemon" userId="db24c3f7-9a12-4f60-881d-a6a8a9af3368" providerId="ADAL" clId="{F3AAB3FB-F6CE-42FF-8FF7-758DC0C9DACA}" dt="2021-07-26T12:33:03.884" v="9384" actId="165"/>
          <ac:spMkLst>
            <pc:docMk/>
            <pc:sldMk cId="493422057" sldId="2134804378"/>
            <ac:spMk id="31" creationId="{31EC8940-4103-4721-A3BD-C4B9FA49CD05}"/>
          </ac:spMkLst>
        </pc:spChg>
        <pc:spChg chg="mod">
          <ac:chgData name="Keith Lemon" userId="db24c3f7-9a12-4f60-881d-a6a8a9af3368" providerId="ADAL" clId="{F3AAB3FB-F6CE-42FF-8FF7-758DC0C9DACA}" dt="2021-07-26T12:33:03.884" v="9384" actId="165"/>
          <ac:spMkLst>
            <pc:docMk/>
            <pc:sldMk cId="493422057" sldId="2134804378"/>
            <ac:spMk id="32" creationId="{BB3DDDE6-9E12-44C0-AB86-1B780CB31D60}"/>
          </ac:spMkLst>
        </pc:spChg>
        <pc:spChg chg="add mod topLvl">
          <ac:chgData name="Keith Lemon" userId="db24c3f7-9a12-4f60-881d-a6a8a9af3368" providerId="ADAL" clId="{F3AAB3FB-F6CE-42FF-8FF7-758DC0C9DACA}" dt="2021-07-26T12:36:55.115" v="9501" actId="12788"/>
          <ac:spMkLst>
            <pc:docMk/>
            <pc:sldMk cId="493422057" sldId="2134804378"/>
            <ac:spMk id="33" creationId="{4983F403-F0D4-45DE-959B-DF91BBBB155F}"/>
          </ac:spMkLst>
        </pc:spChg>
        <pc:spChg chg="add mod">
          <ac:chgData name="Keith Lemon" userId="db24c3f7-9a12-4f60-881d-a6a8a9af3368" providerId="ADAL" clId="{F3AAB3FB-F6CE-42FF-8FF7-758DC0C9DACA}" dt="2021-07-26T12:37:04.185" v="9504" actId="1036"/>
          <ac:spMkLst>
            <pc:docMk/>
            <pc:sldMk cId="493422057" sldId="2134804378"/>
            <ac:spMk id="35" creationId="{2D1F3E66-503C-46CA-B230-79E6E278E176}"/>
          </ac:spMkLst>
        </pc:spChg>
        <pc:spChg chg="add mod">
          <ac:chgData name="Keith Lemon" userId="db24c3f7-9a12-4f60-881d-a6a8a9af3368" providerId="ADAL" clId="{F3AAB3FB-F6CE-42FF-8FF7-758DC0C9DACA}" dt="2021-07-26T12:36:55.115" v="9501" actId="12788"/>
          <ac:spMkLst>
            <pc:docMk/>
            <pc:sldMk cId="493422057" sldId="2134804378"/>
            <ac:spMk id="36" creationId="{3F71562C-2FAC-4BF8-B353-CDACE13B7AA1}"/>
          </ac:spMkLst>
        </pc:spChg>
        <pc:spChg chg="add mod">
          <ac:chgData name="Keith Lemon" userId="db24c3f7-9a12-4f60-881d-a6a8a9af3368" providerId="ADAL" clId="{F3AAB3FB-F6CE-42FF-8FF7-758DC0C9DACA}" dt="2021-07-26T12:36:46.286" v="9500" actId="164"/>
          <ac:spMkLst>
            <pc:docMk/>
            <pc:sldMk cId="493422057" sldId="2134804378"/>
            <ac:spMk id="37" creationId="{8AB94105-324E-4510-AEE4-DC6A996F0A8D}"/>
          </ac:spMkLst>
        </pc:spChg>
        <pc:spChg chg="add mod">
          <ac:chgData name="Keith Lemon" userId="db24c3f7-9a12-4f60-881d-a6a8a9af3368" providerId="ADAL" clId="{F3AAB3FB-F6CE-42FF-8FF7-758DC0C9DACA}" dt="2021-07-26T12:36:46.286" v="9500" actId="164"/>
          <ac:spMkLst>
            <pc:docMk/>
            <pc:sldMk cId="493422057" sldId="2134804378"/>
            <ac:spMk id="38" creationId="{0CF9AB23-E992-4A4E-9132-75B97C63B8A6}"/>
          </ac:spMkLst>
        </pc:spChg>
        <pc:spChg chg="add mod">
          <ac:chgData name="Keith Lemon" userId="db24c3f7-9a12-4f60-881d-a6a8a9af3368" providerId="ADAL" clId="{F3AAB3FB-F6CE-42FF-8FF7-758DC0C9DACA}" dt="2021-07-26T12:36:46.286" v="9500" actId="164"/>
          <ac:spMkLst>
            <pc:docMk/>
            <pc:sldMk cId="493422057" sldId="2134804378"/>
            <ac:spMk id="39" creationId="{A6765582-E39D-47C0-A822-F81533F06933}"/>
          </ac:spMkLst>
        </pc:spChg>
        <pc:spChg chg="add mod">
          <ac:chgData name="Keith Lemon" userId="db24c3f7-9a12-4f60-881d-a6a8a9af3368" providerId="ADAL" clId="{F3AAB3FB-F6CE-42FF-8FF7-758DC0C9DACA}" dt="2021-07-26T12:36:46.286" v="9500" actId="164"/>
          <ac:spMkLst>
            <pc:docMk/>
            <pc:sldMk cId="493422057" sldId="2134804378"/>
            <ac:spMk id="40" creationId="{4C8B3255-0829-4E90-B953-E46C8791CF9F}"/>
          </ac:spMkLst>
        </pc:spChg>
        <pc:spChg chg="add mod">
          <ac:chgData name="Keith Lemon" userId="db24c3f7-9a12-4f60-881d-a6a8a9af3368" providerId="ADAL" clId="{F3AAB3FB-F6CE-42FF-8FF7-758DC0C9DACA}" dt="2021-07-26T12:36:55.115" v="9501" actId="12788"/>
          <ac:spMkLst>
            <pc:docMk/>
            <pc:sldMk cId="493422057" sldId="2134804378"/>
            <ac:spMk id="41" creationId="{9EB4B13C-5F4B-430C-AA2E-09A3235721C4}"/>
          </ac:spMkLst>
        </pc:spChg>
        <pc:grpChg chg="add mod topLvl">
          <ac:chgData name="Keith Lemon" userId="db24c3f7-9a12-4f60-881d-a6a8a9af3368" providerId="ADAL" clId="{F3AAB3FB-F6CE-42FF-8FF7-758DC0C9DACA}" dt="2021-07-26T12:36:46.286" v="9500" actId="164"/>
          <ac:grpSpMkLst>
            <pc:docMk/>
            <pc:sldMk cId="493422057" sldId="2134804378"/>
            <ac:grpSpMk id="5" creationId="{ED33024E-EFD1-4A71-BB8F-A6A111EF310D}"/>
          </ac:grpSpMkLst>
        </pc:grpChg>
        <pc:grpChg chg="mod">
          <ac:chgData name="Keith Lemon" userId="db24c3f7-9a12-4f60-881d-a6a8a9af3368" providerId="ADAL" clId="{F3AAB3FB-F6CE-42FF-8FF7-758DC0C9DACA}" dt="2021-07-26T12:33:03.884" v="9384" actId="165"/>
          <ac:grpSpMkLst>
            <pc:docMk/>
            <pc:sldMk cId="493422057" sldId="2134804378"/>
            <ac:grpSpMk id="6" creationId="{6E17FFE1-E09D-4EAC-8D80-6D81677C8C0D}"/>
          </ac:grpSpMkLst>
        </pc:grpChg>
        <pc:grpChg chg="mod">
          <ac:chgData name="Keith Lemon" userId="db24c3f7-9a12-4f60-881d-a6a8a9af3368" providerId="ADAL" clId="{F3AAB3FB-F6CE-42FF-8FF7-758DC0C9DACA}" dt="2021-07-26T12:33:03.884" v="9384" actId="165"/>
          <ac:grpSpMkLst>
            <pc:docMk/>
            <pc:sldMk cId="493422057" sldId="2134804378"/>
            <ac:grpSpMk id="7" creationId="{D01C3A18-932B-4DA3-A48F-249AC734EDE7}"/>
          </ac:grpSpMkLst>
        </pc:grpChg>
        <pc:grpChg chg="mod">
          <ac:chgData name="Keith Lemon" userId="db24c3f7-9a12-4f60-881d-a6a8a9af3368" providerId="ADAL" clId="{F3AAB3FB-F6CE-42FF-8FF7-758DC0C9DACA}" dt="2021-07-26T12:33:03.884" v="9384" actId="165"/>
          <ac:grpSpMkLst>
            <pc:docMk/>
            <pc:sldMk cId="493422057" sldId="2134804378"/>
            <ac:grpSpMk id="8" creationId="{E12BB7BE-DF35-4928-9A2F-CC7069CDE375}"/>
          </ac:grpSpMkLst>
        </pc:grpChg>
        <pc:grpChg chg="mod">
          <ac:chgData name="Keith Lemon" userId="db24c3f7-9a12-4f60-881d-a6a8a9af3368" providerId="ADAL" clId="{F3AAB3FB-F6CE-42FF-8FF7-758DC0C9DACA}" dt="2021-07-26T12:33:03.884" v="9384" actId="165"/>
          <ac:grpSpMkLst>
            <pc:docMk/>
            <pc:sldMk cId="493422057" sldId="2134804378"/>
            <ac:grpSpMk id="9" creationId="{6B55A4E0-132F-431A-98B1-43DE00216476}"/>
          </ac:grpSpMkLst>
        </pc:grpChg>
        <pc:grpChg chg="add mod topLvl">
          <ac:chgData name="Keith Lemon" userId="db24c3f7-9a12-4f60-881d-a6a8a9af3368" providerId="ADAL" clId="{F3AAB3FB-F6CE-42FF-8FF7-758DC0C9DACA}" dt="2021-07-26T12:36:55.115" v="9501" actId="12788"/>
          <ac:grpSpMkLst>
            <pc:docMk/>
            <pc:sldMk cId="493422057" sldId="2134804378"/>
            <ac:grpSpMk id="30" creationId="{6B36E570-5505-46F7-899F-7F0AB1AD08C0}"/>
          </ac:grpSpMkLst>
        </pc:grpChg>
        <pc:grpChg chg="add del mod">
          <ac:chgData name="Keith Lemon" userId="db24c3f7-9a12-4f60-881d-a6a8a9af3368" providerId="ADAL" clId="{F3AAB3FB-F6CE-42FF-8FF7-758DC0C9DACA}" dt="2021-07-26T12:33:03.884" v="9384" actId="165"/>
          <ac:grpSpMkLst>
            <pc:docMk/>
            <pc:sldMk cId="493422057" sldId="2134804378"/>
            <ac:grpSpMk id="34" creationId="{1929AABD-1EAB-4B92-9975-C99865B08184}"/>
          </ac:grpSpMkLst>
        </pc:grpChg>
        <pc:grpChg chg="add mod">
          <ac:chgData name="Keith Lemon" userId="db24c3f7-9a12-4f60-881d-a6a8a9af3368" providerId="ADAL" clId="{F3AAB3FB-F6CE-42FF-8FF7-758DC0C9DACA}" dt="2021-07-26T12:36:55.115" v="9501" actId="12788"/>
          <ac:grpSpMkLst>
            <pc:docMk/>
            <pc:sldMk cId="493422057" sldId="2134804378"/>
            <ac:grpSpMk id="42" creationId="{395B407A-D3F1-43C1-9195-DCC06C16E01A}"/>
          </ac:grpSpMkLst>
        </pc:grpChg>
      </pc:sldChg>
      <pc:sldMasterChg chg="delSldLayout">
        <pc:chgData name="Keith Lemon" userId="db24c3f7-9a12-4f60-881d-a6a8a9af3368" providerId="ADAL" clId="{F3AAB3FB-F6CE-42FF-8FF7-758DC0C9DACA}" dt="2021-07-19T11:33:26.120" v="6993" actId="47"/>
        <pc:sldMasterMkLst>
          <pc:docMk/>
          <pc:sldMasterMk cId="1885329576" sldId="2147484181"/>
        </pc:sldMasterMkLst>
        <pc:sldLayoutChg chg="del">
          <pc:chgData name="Keith Lemon" userId="db24c3f7-9a12-4f60-881d-a6a8a9af3368" providerId="ADAL" clId="{F3AAB3FB-F6CE-42FF-8FF7-758DC0C9DACA}" dt="2021-07-19T11:33:26.120" v="6993" actId="47"/>
          <pc:sldLayoutMkLst>
            <pc:docMk/>
            <pc:sldMasterMk cId="1885329576" sldId="2147484181"/>
            <pc:sldLayoutMk cId="2298728387" sldId="2147484234"/>
          </pc:sldLayoutMkLst>
        </pc:sldLayoutChg>
        <pc:sldLayoutChg chg="del">
          <pc:chgData name="Keith Lemon" userId="db24c3f7-9a12-4f60-881d-a6a8a9af3368" providerId="ADAL" clId="{F3AAB3FB-F6CE-42FF-8FF7-758DC0C9DACA}" dt="2021-07-19T11:33:26.120" v="6993" actId="47"/>
          <pc:sldLayoutMkLst>
            <pc:docMk/>
            <pc:sldMasterMk cId="1885329576" sldId="2147484181"/>
            <pc:sldLayoutMk cId="1914648378" sldId="2147484405"/>
          </pc:sldLayoutMkLst>
        </pc:sldLayoutChg>
        <pc:sldLayoutChg chg="del">
          <pc:chgData name="Keith Lemon" userId="db24c3f7-9a12-4f60-881d-a6a8a9af3368" providerId="ADAL" clId="{F3AAB3FB-F6CE-42FF-8FF7-758DC0C9DACA}" dt="2021-07-19T11:33:26.120" v="6993" actId="47"/>
          <pc:sldLayoutMkLst>
            <pc:docMk/>
            <pc:sldMasterMk cId="1885329576" sldId="2147484181"/>
            <pc:sldLayoutMk cId="491195931" sldId="2147484406"/>
          </pc:sldLayoutMkLst>
        </pc:sldLayoutChg>
      </pc:sldMasterChg>
      <pc:sldMasterChg chg="delSldLayout">
        <pc:chgData name="Keith Lemon" userId="db24c3f7-9a12-4f60-881d-a6a8a9af3368" providerId="ADAL" clId="{F3AAB3FB-F6CE-42FF-8FF7-758DC0C9DACA}" dt="2021-07-19T11:33:26.120" v="6993" actId="47"/>
        <pc:sldMasterMkLst>
          <pc:docMk/>
          <pc:sldMasterMk cId="191959219" sldId="2147484246"/>
        </pc:sldMasterMkLst>
        <pc:sldLayoutChg chg="del">
          <pc:chgData name="Keith Lemon" userId="db24c3f7-9a12-4f60-881d-a6a8a9af3368" providerId="ADAL" clId="{F3AAB3FB-F6CE-42FF-8FF7-758DC0C9DACA}" dt="2021-07-19T11:33:26.120" v="6993" actId="47"/>
          <pc:sldLayoutMkLst>
            <pc:docMk/>
            <pc:sldMasterMk cId="191959219" sldId="2147484246"/>
            <pc:sldLayoutMk cId="1262641030" sldId="2147484283"/>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2613946010" sldId="2147484284"/>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765485941" sldId="2147484285"/>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2367122852" sldId="2147484286"/>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3409954391" sldId="2147484287"/>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1809722015" sldId="2147484288"/>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1601399046" sldId="2147484289"/>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3223464611" sldId="2147484290"/>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594193021" sldId="2147484291"/>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4288801884" sldId="2147484401"/>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4060509944" sldId="2147484404"/>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2399789489" sldId="2147484407"/>
          </pc:sldLayoutMkLst>
        </pc:sldLayoutChg>
      </pc:sldMasterChg>
      <pc:sldMasterChg chg="delSldLayout">
        <pc:chgData name="Keith Lemon" userId="db24c3f7-9a12-4f60-881d-a6a8a9af3368" providerId="ADAL" clId="{F3AAB3FB-F6CE-42FF-8FF7-758DC0C9DACA}" dt="2021-07-19T11:33:26.120" v="6993" actId="47"/>
        <pc:sldMasterMkLst>
          <pc:docMk/>
          <pc:sldMasterMk cId="891434315" sldId="2147484364"/>
        </pc:sldMasterMkLst>
        <pc:sldLayoutChg chg="del">
          <pc:chgData name="Keith Lemon" userId="db24c3f7-9a12-4f60-881d-a6a8a9af3368" providerId="ADAL" clId="{F3AAB3FB-F6CE-42FF-8FF7-758DC0C9DACA}" dt="2021-07-19T11:33:26.120" v="6993" actId="47"/>
          <pc:sldLayoutMkLst>
            <pc:docMk/>
            <pc:sldMasterMk cId="891434315" sldId="2147484364"/>
            <pc:sldLayoutMk cId="744203664" sldId="2147484402"/>
          </pc:sldLayoutMkLst>
        </pc:sldLayoutChg>
        <pc:sldLayoutChg chg="del">
          <pc:chgData name="Keith Lemon" userId="db24c3f7-9a12-4f60-881d-a6a8a9af3368" providerId="ADAL" clId="{F3AAB3FB-F6CE-42FF-8FF7-758DC0C9DACA}" dt="2021-07-19T11:33:26.120" v="6993" actId="47"/>
          <pc:sldLayoutMkLst>
            <pc:docMk/>
            <pc:sldMasterMk cId="891434315" sldId="2147484364"/>
            <pc:sldLayoutMk cId="3797257718" sldId="2147484403"/>
          </pc:sldLayoutMkLst>
        </pc:sldLayoutChg>
        <pc:sldLayoutChg chg="del">
          <pc:chgData name="Keith Lemon" userId="db24c3f7-9a12-4f60-881d-a6a8a9af3368" providerId="ADAL" clId="{F3AAB3FB-F6CE-42FF-8FF7-758DC0C9DACA}" dt="2021-07-19T11:33:26.120" v="6993" actId="47"/>
          <pc:sldLayoutMkLst>
            <pc:docMk/>
            <pc:sldMasterMk cId="891434315" sldId="2147484364"/>
            <pc:sldLayoutMk cId="788705062" sldId="2147484408"/>
          </pc:sldLayoutMkLst>
        </pc:sldLayoutChg>
      </pc:sldMasterChg>
    </pc:docChg>
  </pc:docChgLst>
  <pc:docChgLst>
    <pc:chgData name="Scott Anderson" userId="5d263307-d408-4075-bebb-75b2dd9f5f7d" providerId="ADAL" clId="{4B50F8DE-227A-4D63-B81F-77C92EC10850}"/>
    <pc:docChg chg="modSld">
      <pc:chgData name="Scott Anderson" userId="5d263307-d408-4075-bebb-75b2dd9f5f7d" providerId="ADAL" clId="{4B50F8DE-227A-4D63-B81F-77C92EC10850}" dt="2021-07-19T15:46:59.719" v="33" actId="20577"/>
      <pc:docMkLst>
        <pc:docMk/>
      </pc:docMkLst>
      <pc:sldChg chg="modSp mod">
        <pc:chgData name="Scott Anderson" userId="5d263307-d408-4075-bebb-75b2dd9f5f7d" providerId="ADAL" clId="{4B50F8DE-227A-4D63-B81F-77C92EC10850}" dt="2021-07-19T15:31:24.995" v="0" actId="20577"/>
        <pc:sldMkLst>
          <pc:docMk/>
          <pc:sldMk cId="588632058" sldId="8941"/>
        </pc:sldMkLst>
        <pc:spChg chg="mod">
          <ac:chgData name="Scott Anderson" userId="5d263307-d408-4075-bebb-75b2dd9f5f7d" providerId="ADAL" clId="{4B50F8DE-227A-4D63-B81F-77C92EC10850}" dt="2021-07-19T15:31:24.995" v="0" actId="20577"/>
          <ac:spMkLst>
            <pc:docMk/>
            <pc:sldMk cId="588632058" sldId="8941"/>
            <ac:spMk id="10" creationId="{7B110DBC-65F9-4705-90A6-0D54339B8A8D}"/>
          </ac:spMkLst>
        </pc:spChg>
      </pc:sldChg>
      <pc:sldChg chg="modNotesTx">
        <pc:chgData name="Scott Anderson" userId="5d263307-d408-4075-bebb-75b2dd9f5f7d" providerId="ADAL" clId="{4B50F8DE-227A-4D63-B81F-77C92EC10850}" dt="2021-07-19T15:46:59.719" v="33" actId="20577"/>
        <pc:sldMkLst>
          <pc:docMk/>
          <pc:sldMk cId="537345558" sldId="2134804354"/>
        </pc:sldMkLst>
      </pc:sldChg>
      <pc:sldChg chg="modSp mod">
        <pc:chgData name="Scott Anderson" userId="5d263307-d408-4075-bebb-75b2dd9f5f7d" providerId="ADAL" clId="{4B50F8DE-227A-4D63-B81F-77C92EC10850}" dt="2021-07-19T15:45:53.593" v="1" actId="20577"/>
        <pc:sldMkLst>
          <pc:docMk/>
          <pc:sldMk cId="2923006343" sldId="2134804357"/>
        </pc:sldMkLst>
        <pc:spChg chg="mod">
          <ac:chgData name="Scott Anderson" userId="5d263307-d408-4075-bebb-75b2dd9f5f7d" providerId="ADAL" clId="{4B50F8DE-227A-4D63-B81F-77C92EC10850}" dt="2021-07-19T15:45:53.593" v="1" actId="20577"/>
          <ac:spMkLst>
            <pc:docMk/>
            <pc:sldMk cId="2923006343" sldId="2134804357"/>
            <ac:spMk id="3" creationId="{C0F0F257-C912-4674-BB30-A262053EC2E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566C65-76DD-4DBF-8B92-77EAE53A902E}" type="doc">
      <dgm:prSet loTypeId="urn:microsoft.com/office/officeart/2005/8/layout/radial6" loCatId="cycle" qsTypeId="urn:microsoft.com/office/officeart/2005/8/quickstyle/simple1" qsCatId="simple" csTypeId="urn:microsoft.com/office/officeart/2005/8/colors/colorful3" csCatId="colorful" phldr="1"/>
      <dgm:spPr/>
      <dgm:t>
        <a:bodyPr/>
        <a:lstStyle/>
        <a:p>
          <a:endParaRPr lang="en-US"/>
        </a:p>
      </dgm:t>
    </dgm:pt>
    <dgm:pt modelId="{C0CE1A62-1586-47E2-B620-50D022FF7222}">
      <dgm:prSet phldrT="[Text]"/>
      <dgm:spPr/>
      <dgm:t>
        <a:bodyPr/>
        <a:lstStyle/>
        <a:p>
          <a:r>
            <a:rPr lang="en-US"/>
            <a:t>Repeat</a:t>
          </a:r>
        </a:p>
      </dgm:t>
    </dgm:pt>
    <dgm:pt modelId="{E845B5C3-0EFA-4D8D-A30B-73BAEB27B564}" type="parTrans" cxnId="{13474141-5651-4EDB-AE19-AA63698B7E68}">
      <dgm:prSet/>
      <dgm:spPr/>
      <dgm:t>
        <a:bodyPr/>
        <a:lstStyle/>
        <a:p>
          <a:endParaRPr lang="en-US"/>
        </a:p>
      </dgm:t>
    </dgm:pt>
    <dgm:pt modelId="{D689E6D7-97EE-4738-9371-00E7A68D74D1}" type="sibTrans" cxnId="{13474141-5651-4EDB-AE19-AA63698B7E68}">
      <dgm:prSet/>
      <dgm:spPr/>
      <dgm:t>
        <a:bodyPr/>
        <a:lstStyle/>
        <a:p>
          <a:endParaRPr lang="en-US"/>
        </a:p>
      </dgm:t>
    </dgm:pt>
    <dgm:pt modelId="{C303DDA6-B676-4F67-916F-18C8B2CE2EC6}">
      <dgm:prSet phldrT="[Text]"/>
      <dgm:spPr/>
      <dgm:t>
        <a:bodyPr/>
        <a:lstStyle/>
        <a:p>
          <a:r>
            <a:rPr lang="en-US"/>
            <a:t>Exploit the Constraint</a:t>
          </a:r>
        </a:p>
      </dgm:t>
    </dgm:pt>
    <dgm:pt modelId="{B81F9FC3-0A86-470D-B0A7-25FEB1F059B8}" type="parTrans" cxnId="{E617ADD0-B9B2-4A37-B281-F58469D39A83}">
      <dgm:prSet/>
      <dgm:spPr/>
      <dgm:t>
        <a:bodyPr/>
        <a:lstStyle/>
        <a:p>
          <a:endParaRPr lang="en-US"/>
        </a:p>
      </dgm:t>
    </dgm:pt>
    <dgm:pt modelId="{B4EC471B-30EC-420C-AF5C-6A63AD299267}" type="sibTrans" cxnId="{E617ADD0-B9B2-4A37-B281-F58469D39A83}">
      <dgm:prSet/>
      <dgm:spPr/>
      <dgm:t>
        <a:bodyPr/>
        <a:lstStyle/>
        <a:p>
          <a:endParaRPr lang="en-US"/>
        </a:p>
      </dgm:t>
    </dgm:pt>
    <dgm:pt modelId="{A8563C65-9919-46A0-9869-0D0A0DC62F3C}">
      <dgm:prSet phldrT="[Text]"/>
      <dgm:spPr/>
      <dgm:t>
        <a:bodyPr/>
        <a:lstStyle/>
        <a:p>
          <a:r>
            <a:rPr lang="en-US"/>
            <a:t>Subordinate and Synchronize to the Constraint</a:t>
          </a:r>
        </a:p>
      </dgm:t>
    </dgm:pt>
    <dgm:pt modelId="{41C11861-AB86-4360-ADB6-19D1842748B0}" type="parTrans" cxnId="{FA8A2EB0-3474-4AD0-8392-34EF267AF747}">
      <dgm:prSet/>
      <dgm:spPr/>
      <dgm:t>
        <a:bodyPr/>
        <a:lstStyle/>
        <a:p>
          <a:endParaRPr lang="en-US"/>
        </a:p>
      </dgm:t>
    </dgm:pt>
    <dgm:pt modelId="{89355E42-528E-4B02-B1C6-26FAC6E436AB}" type="sibTrans" cxnId="{FA8A2EB0-3474-4AD0-8392-34EF267AF747}">
      <dgm:prSet/>
      <dgm:spPr/>
      <dgm:t>
        <a:bodyPr/>
        <a:lstStyle/>
        <a:p>
          <a:endParaRPr lang="en-US"/>
        </a:p>
      </dgm:t>
    </dgm:pt>
    <dgm:pt modelId="{2CD6D0CD-678B-4877-8FC8-71BAFD858A87}">
      <dgm:prSet phldrT="[Text]"/>
      <dgm:spPr/>
      <dgm:t>
        <a:bodyPr/>
        <a:lstStyle/>
        <a:p>
          <a:r>
            <a:rPr lang="en-US"/>
            <a:t>Elevate the Performance of the Constraint</a:t>
          </a:r>
        </a:p>
      </dgm:t>
    </dgm:pt>
    <dgm:pt modelId="{F1BD7524-45BB-4C0E-9ABB-4D1255E4B294}" type="parTrans" cxnId="{01F9AF77-067C-4005-B7BF-D98E47A890D6}">
      <dgm:prSet/>
      <dgm:spPr/>
      <dgm:t>
        <a:bodyPr/>
        <a:lstStyle/>
        <a:p>
          <a:endParaRPr lang="en-US"/>
        </a:p>
      </dgm:t>
    </dgm:pt>
    <dgm:pt modelId="{7EF3D84A-40E3-45E9-82F4-15BF3518CCDD}" type="sibTrans" cxnId="{01F9AF77-067C-4005-B7BF-D98E47A890D6}">
      <dgm:prSet/>
      <dgm:spPr/>
      <dgm:t>
        <a:bodyPr/>
        <a:lstStyle/>
        <a:p>
          <a:endParaRPr lang="en-US"/>
        </a:p>
      </dgm:t>
    </dgm:pt>
    <dgm:pt modelId="{EFC0197E-7D01-4E66-B12C-437EE30E3665}">
      <dgm:prSet phldrT="[Text]"/>
      <dgm:spPr/>
      <dgm:t>
        <a:bodyPr/>
        <a:lstStyle/>
        <a:p>
          <a:r>
            <a:rPr lang="en-US"/>
            <a:t>Identify the Constraint</a:t>
          </a:r>
        </a:p>
      </dgm:t>
    </dgm:pt>
    <dgm:pt modelId="{5AFCDF96-694A-46A4-84ED-E79C4970690D}" type="parTrans" cxnId="{F63AAA90-977B-4D15-9C00-049644100E8E}">
      <dgm:prSet/>
      <dgm:spPr/>
      <dgm:t>
        <a:bodyPr/>
        <a:lstStyle/>
        <a:p>
          <a:endParaRPr lang="en-US"/>
        </a:p>
      </dgm:t>
    </dgm:pt>
    <dgm:pt modelId="{372087AB-6259-4A59-A3A0-571563B5FDE4}" type="sibTrans" cxnId="{F63AAA90-977B-4D15-9C00-049644100E8E}">
      <dgm:prSet/>
      <dgm:spPr/>
      <dgm:t>
        <a:bodyPr/>
        <a:lstStyle/>
        <a:p>
          <a:endParaRPr lang="en-US"/>
        </a:p>
      </dgm:t>
    </dgm:pt>
    <dgm:pt modelId="{9169F241-B938-44B9-B85C-EA271CEB18A3}" type="pres">
      <dgm:prSet presAssocID="{F7566C65-76DD-4DBF-8B92-77EAE53A902E}" presName="Name0" presStyleCnt="0">
        <dgm:presLayoutVars>
          <dgm:chMax val="1"/>
          <dgm:dir/>
          <dgm:animLvl val="ctr"/>
          <dgm:resizeHandles val="exact"/>
        </dgm:presLayoutVars>
      </dgm:prSet>
      <dgm:spPr/>
    </dgm:pt>
    <dgm:pt modelId="{71B9E483-3EE4-4F4E-8949-637DED0378D9}" type="pres">
      <dgm:prSet presAssocID="{C0CE1A62-1586-47E2-B620-50D022FF7222}" presName="centerShape" presStyleLbl="node0" presStyleIdx="0" presStyleCnt="1"/>
      <dgm:spPr/>
    </dgm:pt>
    <dgm:pt modelId="{E833169F-1B70-48F8-9EB6-85FB12D2674F}" type="pres">
      <dgm:prSet presAssocID="{EFC0197E-7D01-4E66-B12C-437EE30E3665}" presName="node" presStyleLbl="node1" presStyleIdx="0" presStyleCnt="4">
        <dgm:presLayoutVars>
          <dgm:bulletEnabled val="1"/>
        </dgm:presLayoutVars>
      </dgm:prSet>
      <dgm:spPr/>
    </dgm:pt>
    <dgm:pt modelId="{3B068686-7F5B-49B8-AB02-79E5F025A5C7}" type="pres">
      <dgm:prSet presAssocID="{EFC0197E-7D01-4E66-B12C-437EE30E3665}" presName="dummy" presStyleCnt="0"/>
      <dgm:spPr/>
    </dgm:pt>
    <dgm:pt modelId="{280F5D36-99C5-427D-AAFD-5EF334B49CF2}" type="pres">
      <dgm:prSet presAssocID="{372087AB-6259-4A59-A3A0-571563B5FDE4}" presName="sibTrans" presStyleLbl="sibTrans2D1" presStyleIdx="0" presStyleCnt="4"/>
      <dgm:spPr/>
    </dgm:pt>
    <dgm:pt modelId="{E0D2722A-49EE-4F23-9C3A-2003AA436A6E}" type="pres">
      <dgm:prSet presAssocID="{C303DDA6-B676-4F67-916F-18C8B2CE2EC6}" presName="node" presStyleLbl="node1" presStyleIdx="1" presStyleCnt="4">
        <dgm:presLayoutVars>
          <dgm:bulletEnabled val="1"/>
        </dgm:presLayoutVars>
      </dgm:prSet>
      <dgm:spPr/>
    </dgm:pt>
    <dgm:pt modelId="{660C9DA7-190B-4766-A92A-3EE8BB3A79A8}" type="pres">
      <dgm:prSet presAssocID="{C303DDA6-B676-4F67-916F-18C8B2CE2EC6}" presName="dummy" presStyleCnt="0"/>
      <dgm:spPr/>
    </dgm:pt>
    <dgm:pt modelId="{F2AE781C-48DE-44BB-80DE-74275FF325F2}" type="pres">
      <dgm:prSet presAssocID="{B4EC471B-30EC-420C-AF5C-6A63AD299267}" presName="sibTrans" presStyleLbl="sibTrans2D1" presStyleIdx="1" presStyleCnt="4"/>
      <dgm:spPr/>
    </dgm:pt>
    <dgm:pt modelId="{757EB733-C3E7-406C-81EA-08AB2AEC156F}" type="pres">
      <dgm:prSet presAssocID="{A8563C65-9919-46A0-9869-0D0A0DC62F3C}" presName="node" presStyleLbl="node1" presStyleIdx="2" presStyleCnt="4">
        <dgm:presLayoutVars>
          <dgm:bulletEnabled val="1"/>
        </dgm:presLayoutVars>
      </dgm:prSet>
      <dgm:spPr/>
    </dgm:pt>
    <dgm:pt modelId="{93DDE3A5-6E75-4D36-BB28-A7BCEF41C1EB}" type="pres">
      <dgm:prSet presAssocID="{A8563C65-9919-46A0-9869-0D0A0DC62F3C}" presName="dummy" presStyleCnt="0"/>
      <dgm:spPr/>
    </dgm:pt>
    <dgm:pt modelId="{39A71EBA-39D4-4F84-AE0E-28BEDC6ACD85}" type="pres">
      <dgm:prSet presAssocID="{89355E42-528E-4B02-B1C6-26FAC6E436AB}" presName="sibTrans" presStyleLbl="sibTrans2D1" presStyleIdx="2" presStyleCnt="4"/>
      <dgm:spPr/>
    </dgm:pt>
    <dgm:pt modelId="{BB80C55C-E524-4501-B6EE-B36A85EC0B3B}" type="pres">
      <dgm:prSet presAssocID="{2CD6D0CD-678B-4877-8FC8-71BAFD858A87}" presName="node" presStyleLbl="node1" presStyleIdx="3" presStyleCnt="4">
        <dgm:presLayoutVars>
          <dgm:bulletEnabled val="1"/>
        </dgm:presLayoutVars>
      </dgm:prSet>
      <dgm:spPr/>
    </dgm:pt>
    <dgm:pt modelId="{07361E71-60F1-43C1-9D25-F3D6B614E083}" type="pres">
      <dgm:prSet presAssocID="{2CD6D0CD-678B-4877-8FC8-71BAFD858A87}" presName="dummy" presStyleCnt="0"/>
      <dgm:spPr/>
    </dgm:pt>
    <dgm:pt modelId="{1FB24E17-BF15-4033-8D58-AD47B56E38A4}" type="pres">
      <dgm:prSet presAssocID="{7EF3D84A-40E3-45E9-82F4-15BF3518CCDD}" presName="sibTrans" presStyleLbl="sibTrans2D1" presStyleIdx="3" presStyleCnt="4"/>
      <dgm:spPr/>
    </dgm:pt>
  </dgm:ptLst>
  <dgm:cxnLst>
    <dgm:cxn modelId="{5CFF0416-67B6-4162-9D35-6DE0338F89BD}" type="presOf" srcId="{89355E42-528E-4B02-B1C6-26FAC6E436AB}" destId="{39A71EBA-39D4-4F84-AE0E-28BEDC6ACD85}" srcOrd="0" destOrd="0" presId="urn:microsoft.com/office/officeart/2005/8/layout/radial6"/>
    <dgm:cxn modelId="{B717EB1D-C270-4050-A509-B94335ED7080}" type="presOf" srcId="{F7566C65-76DD-4DBF-8B92-77EAE53A902E}" destId="{9169F241-B938-44B9-B85C-EA271CEB18A3}" srcOrd="0" destOrd="0" presId="urn:microsoft.com/office/officeart/2005/8/layout/radial6"/>
    <dgm:cxn modelId="{72D4C028-613C-4967-B018-8415309A70CE}" type="presOf" srcId="{EFC0197E-7D01-4E66-B12C-437EE30E3665}" destId="{E833169F-1B70-48F8-9EB6-85FB12D2674F}" srcOrd="0" destOrd="0" presId="urn:microsoft.com/office/officeart/2005/8/layout/radial6"/>
    <dgm:cxn modelId="{13474141-5651-4EDB-AE19-AA63698B7E68}" srcId="{F7566C65-76DD-4DBF-8B92-77EAE53A902E}" destId="{C0CE1A62-1586-47E2-B620-50D022FF7222}" srcOrd="0" destOrd="0" parTransId="{E845B5C3-0EFA-4D8D-A30B-73BAEB27B564}" sibTransId="{D689E6D7-97EE-4738-9371-00E7A68D74D1}"/>
    <dgm:cxn modelId="{7B444266-D102-4786-80F2-2F7C4B905AF9}" type="presOf" srcId="{372087AB-6259-4A59-A3A0-571563B5FDE4}" destId="{280F5D36-99C5-427D-AAFD-5EF334B49CF2}" srcOrd="0" destOrd="0" presId="urn:microsoft.com/office/officeart/2005/8/layout/radial6"/>
    <dgm:cxn modelId="{E929ED69-3D51-4D10-A0C8-D8406E5137D7}" type="presOf" srcId="{A8563C65-9919-46A0-9869-0D0A0DC62F3C}" destId="{757EB733-C3E7-406C-81EA-08AB2AEC156F}" srcOrd="0" destOrd="0" presId="urn:microsoft.com/office/officeart/2005/8/layout/radial6"/>
    <dgm:cxn modelId="{D041896F-73FD-4D13-88AA-03103FA5CEBB}" type="presOf" srcId="{C303DDA6-B676-4F67-916F-18C8B2CE2EC6}" destId="{E0D2722A-49EE-4F23-9C3A-2003AA436A6E}" srcOrd="0" destOrd="0" presId="urn:microsoft.com/office/officeart/2005/8/layout/radial6"/>
    <dgm:cxn modelId="{C6CB4574-1A7B-4B17-B68E-5C327C0C0B7D}" type="presOf" srcId="{B4EC471B-30EC-420C-AF5C-6A63AD299267}" destId="{F2AE781C-48DE-44BB-80DE-74275FF325F2}" srcOrd="0" destOrd="0" presId="urn:microsoft.com/office/officeart/2005/8/layout/radial6"/>
    <dgm:cxn modelId="{01F9AF77-067C-4005-B7BF-D98E47A890D6}" srcId="{C0CE1A62-1586-47E2-B620-50D022FF7222}" destId="{2CD6D0CD-678B-4877-8FC8-71BAFD858A87}" srcOrd="3" destOrd="0" parTransId="{F1BD7524-45BB-4C0E-9ABB-4D1255E4B294}" sibTransId="{7EF3D84A-40E3-45E9-82F4-15BF3518CCDD}"/>
    <dgm:cxn modelId="{F63AAA90-977B-4D15-9C00-049644100E8E}" srcId="{C0CE1A62-1586-47E2-B620-50D022FF7222}" destId="{EFC0197E-7D01-4E66-B12C-437EE30E3665}" srcOrd="0" destOrd="0" parTransId="{5AFCDF96-694A-46A4-84ED-E79C4970690D}" sibTransId="{372087AB-6259-4A59-A3A0-571563B5FDE4}"/>
    <dgm:cxn modelId="{2D77A89C-1727-4759-9A3D-0FBB22EE5590}" type="presOf" srcId="{C0CE1A62-1586-47E2-B620-50D022FF7222}" destId="{71B9E483-3EE4-4F4E-8949-637DED0378D9}" srcOrd="0" destOrd="0" presId="urn:microsoft.com/office/officeart/2005/8/layout/radial6"/>
    <dgm:cxn modelId="{FA8A2EB0-3474-4AD0-8392-34EF267AF747}" srcId="{C0CE1A62-1586-47E2-B620-50D022FF7222}" destId="{A8563C65-9919-46A0-9869-0D0A0DC62F3C}" srcOrd="2" destOrd="0" parTransId="{41C11861-AB86-4360-ADB6-19D1842748B0}" sibTransId="{89355E42-528E-4B02-B1C6-26FAC6E436AB}"/>
    <dgm:cxn modelId="{07F935C1-DEBC-40F0-8274-238EF2F77B57}" type="presOf" srcId="{7EF3D84A-40E3-45E9-82F4-15BF3518CCDD}" destId="{1FB24E17-BF15-4033-8D58-AD47B56E38A4}" srcOrd="0" destOrd="0" presId="urn:microsoft.com/office/officeart/2005/8/layout/radial6"/>
    <dgm:cxn modelId="{6795A9CA-DBEE-4D43-9B2E-519AEAA5230A}" type="presOf" srcId="{2CD6D0CD-678B-4877-8FC8-71BAFD858A87}" destId="{BB80C55C-E524-4501-B6EE-B36A85EC0B3B}" srcOrd="0" destOrd="0" presId="urn:microsoft.com/office/officeart/2005/8/layout/radial6"/>
    <dgm:cxn modelId="{E617ADD0-B9B2-4A37-B281-F58469D39A83}" srcId="{C0CE1A62-1586-47E2-B620-50D022FF7222}" destId="{C303DDA6-B676-4F67-916F-18C8B2CE2EC6}" srcOrd="1" destOrd="0" parTransId="{B81F9FC3-0A86-470D-B0A7-25FEB1F059B8}" sibTransId="{B4EC471B-30EC-420C-AF5C-6A63AD299267}"/>
    <dgm:cxn modelId="{55289B5B-A6BB-4C98-8CEE-0D5DC8BE5B59}" type="presParOf" srcId="{9169F241-B938-44B9-B85C-EA271CEB18A3}" destId="{71B9E483-3EE4-4F4E-8949-637DED0378D9}" srcOrd="0" destOrd="0" presId="urn:microsoft.com/office/officeart/2005/8/layout/radial6"/>
    <dgm:cxn modelId="{D097AA72-E57C-43A9-AE87-AA1F43422DD1}" type="presParOf" srcId="{9169F241-B938-44B9-B85C-EA271CEB18A3}" destId="{E833169F-1B70-48F8-9EB6-85FB12D2674F}" srcOrd="1" destOrd="0" presId="urn:microsoft.com/office/officeart/2005/8/layout/radial6"/>
    <dgm:cxn modelId="{820C11CF-7AE2-440E-A10F-ABD10BC88977}" type="presParOf" srcId="{9169F241-B938-44B9-B85C-EA271CEB18A3}" destId="{3B068686-7F5B-49B8-AB02-79E5F025A5C7}" srcOrd="2" destOrd="0" presId="urn:microsoft.com/office/officeart/2005/8/layout/radial6"/>
    <dgm:cxn modelId="{CBF2DCAD-B19B-4983-93C5-8CBB47AF1D9F}" type="presParOf" srcId="{9169F241-B938-44B9-B85C-EA271CEB18A3}" destId="{280F5D36-99C5-427D-AAFD-5EF334B49CF2}" srcOrd="3" destOrd="0" presId="urn:microsoft.com/office/officeart/2005/8/layout/radial6"/>
    <dgm:cxn modelId="{561EB219-37AE-419A-A4F0-51835D3C7802}" type="presParOf" srcId="{9169F241-B938-44B9-B85C-EA271CEB18A3}" destId="{E0D2722A-49EE-4F23-9C3A-2003AA436A6E}" srcOrd="4" destOrd="0" presId="urn:microsoft.com/office/officeart/2005/8/layout/radial6"/>
    <dgm:cxn modelId="{6D6B57DE-8B15-43C2-ABE1-E7D0A5EC3024}" type="presParOf" srcId="{9169F241-B938-44B9-B85C-EA271CEB18A3}" destId="{660C9DA7-190B-4766-A92A-3EE8BB3A79A8}" srcOrd="5" destOrd="0" presId="urn:microsoft.com/office/officeart/2005/8/layout/radial6"/>
    <dgm:cxn modelId="{B6641A99-FF56-4B0F-98DE-24106663C1EF}" type="presParOf" srcId="{9169F241-B938-44B9-B85C-EA271CEB18A3}" destId="{F2AE781C-48DE-44BB-80DE-74275FF325F2}" srcOrd="6" destOrd="0" presId="urn:microsoft.com/office/officeart/2005/8/layout/radial6"/>
    <dgm:cxn modelId="{7A20EF5D-A1DC-4711-B707-AC8E75F45943}" type="presParOf" srcId="{9169F241-B938-44B9-B85C-EA271CEB18A3}" destId="{757EB733-C3E7-406C-81EA-08AB2AEC156F}" srcOrd="7" destOrd="0" presId="urn:microsoft.com/office/officeart/2005/8/layout/radial6"/>
    <dgm:cxn modelId="{139D6973-BF55-46D1-9BEA-059950F80F87}" type="presParOf" srcId="{9169F241-B938-44B9-B85C-EA271CEB18A3}" destId="{93DDE3A5-6E75-4D36-BB28-A7BCEF41C1EB}" srcOrd="8" destOrd="0" presId="urn:microsoft.com/office/officeart/2005/8/layout/radial6"/>
    <dgm:cxn modelId="{C8652164-B000-49BB-9824-3997245BC81E}" type="presParOf" srcId="{9169F241-B938-44B9-B85C-EA271CEB18A3}" destId="{39A71EBA-39D4-4F84-AE0E-28BEDC6ACD85}" srcOrd="9" destOrd="0" presId="urn:microsoft.com/office/officeart/2005/8/layout/radial6"/>
    <dgm:cxn modelId="{7E22F3FF-4901-4271-B586-C40315CA3634}" type="presParOf" srcId="{9169F241-B938-44B9-B85C-EA271CEB18A3}" destId="{BB80C55C-E524-4501-B6EE-B36A85EC0B3B}" srcOrd="10" destOrd="0" presId="urn:microsoft.com/office/officeart/2005/8/layout/radial6"/>
    <dgm:cxn modelId="{F3BB4DEA-F4B7-498F-9B13-7FE83FF5BD51}" type="presParOf" srcId="{9169F241-B938-44B9-B85C-EA271CEB18A3}" destId="{07361E71-60F1-43C1-9D25-F3D6B614E083}" srcOrd="11" destOrd="0" presId="urn:microsoft.com/office/officeart/2005/8/layout/radial6"/>
    <dgm:cxn modelId="{B89307C7-D085-4D8F-9A1B-7278A5B0FBA4}" type="presParOf" srcId="{9169F241-B938-44B9-B85C-EA271CEB18A3}" destId="{1FB24E17-BF15-4033-8D58-AD47B56E38A4}"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B24E17-BF15-4033-8D58-AD47B56E38A4}">
      <dsp:nvSpPr>
        <dsp:cNvPr id="0" name=""/>
        <dsp:cNvSpPr/>
      </dsp:nvSpPr>
      <dsp:spPr>
        <a:xfrm>
          <a:off x="2712415" y="518804"/>
          <a:ext cx="3465167" cy="3465167"/>
        </a:xfrm>
        <a:prstGeom prst="blockArc">
          <a:avLst>
            <a:gd name="adj1" fmla="val 10800000"/>
            <a:gd name="adj2" fmla="val 16200000"/>
            <a:gd name="adj3" fmla="val 4634"/>
          </a:avLst>
        </a:prstGeom>
        <a:solidFill>
          <a:schemeClr val="accent3">
            <a:hueOff val="2451015"/>
            <a:satOff val="0"/>
            <a:lumOff val="1470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A71EBA-39D4-4F84-AE0E-28BEDC6ACD85}">
      <dsp:nvSpPr>
        <dsp:cNvPr id="0" name=""/>
        <dsp:cNvSpPr/>
      </dsp:nvSpPr>
      <dsp:spPr>
        <a:xfrm>
          <a:off x="2712415" y="518804"/>
          <a:ext cx="3465167" cy="3465167"/>
        </a:xfrm>
        <a:prstGeom prst="blockArc">
          <a:avLst>
            <a:gd name="adj1" fmla="val 5400000"/>
            <a:gd name="adj2" fmla="val 10800000"/>
            <a:gd name="adj3" fmla="val 4634"/>
          </a:avLst>
        </a:prstGeom>
        <a:solidFill>
          <a:schemeClr val="accent3">
            <a:hueOff val="1634010"/>
            <a:satOff val="0"/>
            <a:lumOff val="980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AE781C-48DE-44BB-80DE-74275FF325F2}">
      <dsp:nvSpPr>
        <dsp:cNvPr id="0" name=""/>
        <dsp:cNvSpPr/>
      </dsp:nvSpPr>
      <dsp:spPr>
        <a:xfrm>
          <a:off x="2712415" y="518804"/>
          <a:ext cx="3465167" cy="3465167"/>
        </a:xfrm>
        <a:prstGeom prst="blockArc">
          <a:avLst>
            <a:gd name="adj1" fmla="val 0"/>
            <a:gd name="adj2" fmla="val 5400000"/>
            <a:gd name="adj3" fmla="val 4634"/>
          </a:avLst>
        </a:prstGeom>
        <a:solidFill>
          <a:schemeClr val="accent3">
            <a:hueOff val="817005"/>
            <a:satOff val="0"/>
            <a:lumOff val="490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80F5D36-99C5-427D-AAFD-5EF334B49CF2}">
      <dsp:nvSpPr>
        <dsp:cNvPr id="0" name=""/>
        <dsp:cNvSpPr/>
      </dsp:nvSpPr>
      <dsp:spPr>
        <a:xfrm>
          <a:off x="2712415" y="518804"/>
          <a:ext cx="3465167" cy="3465167"/>
        </a:xfrm>
        <a:prstGeom prst="blockArc">
          <a:avLst>
            <a:gd name="adj1" fmla="val 16200000"/>
            <a:gd name="adj2" fmla="val 0"/>
            <a:gd name="adj3" fmla="val 4634"/>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1B9E483-3EE4-4F4E-8949-637DED0378D9}">
      <dsp:nvSpPr>
        <dsp:cNvPr id="0" name=""/>
        <dsp:cNvSpPr/>
      </dsp:nvSpPr>
      <dsp:spPr>
        <a:xfrm>
          <a:off x="3648458" y="1454847"/>
          <a:ext cx="1593080" cy="159308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Repeat</a:t>
          </a:r>
        </a:p>
      </dsp:txBody>
      <dsp:txXfrm>
        <a:off x="3881759" y="1688148"/>
        <a:ext cx="1126478" cy="1126478"/>
      </dsp:txXfrm>
    </dsp:sp>
    <dsp:sp modelId="{E833169F-1B70-48F8-9EB6-85FB12D2674F}">
      <dsp:nvSpPr>
        <dsp:cNvPr id="0" name=""/>
        <dsp:cNvSpPr/>
      </dsp:nvSpPr>
      <dsp:spPr>
        <a:xfrm>
          <a:off x="3887420" y="1371"/>
          <a:ext cx="1115156" cy="111515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Identify the Constraint</a:t>
          </a:r>
        </a:p>
      </dsp:txBody>
      <dsp:txXfrm>
        <a:off x="4050731" y="164682"/>
        <a:ext cx="788534" cy="788534"/>
      </dsp:txXfrm>
    </dsp:sp>
    <dsp:sp modelId="{E0D2722A-49EE-4F23-9C3A-2003AA436A6E}">
      <dsp:nvSpPr>
        <dsp:cNvPr id="0" name=""/>
        <dsp:cNvSpPr/>
      </dsp:nvSpPr>
      <dsp:spPr>
        <a:xfrm>
          <a:off x="5579858" y="1693809"/>
          <a:ext cx="1115156" cy="1115156"/>
        </a:xfrm>
        <a:prstGeom prst="ellipse">
          <a:avLst/>
        </a:prstGeom>
        <a:solidFill>
          <a:schemeClr val="accent3">
            <a:hueOff val="817005"/>
            <a:satOff val="0"/>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Exploit the Constraint</a:t>
          </a:r>
        </a:p>
      </dsp:txBody>
      <dsp:txXfrm>
        <a:off x="5743169" y="1857120"/>
        <a:ext cx="788534" cy="788534"/>
      </dsp:txXfrm>
    </dsp:sp>
    <dsp:sp modelId="{757EB733-C3E7-406C-81EA-08AB2AEC156F}">
      <dsp:nvSpPr>
        <dsp:cNvPr id="0" name=""/>
        <dsp:cNvSpPr/>
      </dsp:nvSpPr>
      <dsp:spPr>
        <a:xfrm>
          <a:off x="3887420" y="3386247"/>
          <a:ext cx="1115156" cy="1115156"/>
        </a:xfrm>
        <a:prstGeom prst="ellipse">
          <a:avLst/>
        </a:prstGeom>
        <a:solidFill>
          <a:schemeClr val="accent3">
            <a:hueOff val="1634010"/>
            <a:satOff val="0"/>
            <a:lumOff val="98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Subordinate and Synchronize to the Constraint</a:t>
          </a:r>
        </a:p>
      </dsp:txBody>
      <dsp:txXfrm>
        <a:off x="4050731" y="3549558"/>
        <a:ext cx="788534" cy="788534"/>
      </dsp:txXfrm>
    </dsp:sp>
    <dsp:sp modelId="{BB80C55C-E524-4501-B6EE-B36A85EC0B3B}">
      <dsp:nvSpPr>
        <dsp:cNvPr id="0" name=""/>
        <dsp:cNvSpPr/>
      </dsp:nvSpPr>
      <dsp:spPr>
        <a:xfrm>
          <a:off x="2194982" y="1693809"/>
          <a:ext cx="1115156" cy="1115156"/>
        </a:xfrm>
        <a:prstGeom prst="ellipse">
          <a:avLst/>
        </a:prstGeom>
        <a:solidFill>
          <a:schemeClr val="accent3">
            <a:hueOff val="2451015"/>
            <a:satOff val="0"/>
            <a:lumOff val="147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Elevate the Performance of the Constraint</a:t>
          </a:r>
        </a:p>
      </dsp:txBody>
      <dsp:txXfrm>
        <a:off x="2358293" y="1857120"/>
        <a:ext cx="788534" cy="788534"/>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7937-71EE-2E40-8930-C43612F7F1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ECB0E328-65A8-6B4F-9EF6-C5128DED21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BD4108-5533-5540-8846-3092E2C7CF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5F66B-C815-8849-811C-F1A4AB94F66D}" type="slidenum">
              <a:rPr lang="en-US" smtClean="0"/>
              <a:t>‹#›</a:t>
            </a:fld>
            <a:endParaRPr lang="en-US"/>
          </a:p>
        </p:txBody>
      </p:sp>
    </p:spTree>
    <p:extLst>
      <p:ext uri="{BB962C8B-B14F-4D97-AF65-F5344CB8AC3E}">
        <p14:creationId xmlns:p14="http://schemas.microsoft.com/office/powerpoint/2010/main" val="1893910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9/13/2021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kemptechnologies.com/devops-tools-resources/"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kemptechnologies.com/blog/all-the-ops-what-are-they/"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bout.gitlab.com/devops-tools/azure-devops-vs-gitlab.html"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github.com/enterprises/avanade"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teams.microsoft.com/l/channel/19%3a6d9cadc5bd4b46c2abd2fbe5bf2dd9bc%40thread.skype/GitHub%2520Enterprise?groupId=8a78a8a6-9717-445d-b714-8fd80f93ce21&amp;tenantId=cf36141c-ddd7-45a7-b073-111f66d0b30c"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a:t>
            </a:fld>
            <a:endParaRPr lang="en-US"/>
          </a:p>
        </p:txBody>
      </p:sp>
    </p:spTree>
    <p:extLst>
      <p:ext uri="{BB962C8B-B14F-4D97-AF65-F5344CB8AC3E}">
        <p14:creationId xmlns:p14="http://schemas.microsoft.com/office/powerpoint/2010/main" val="314726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like to think of this section as </a:t>
            </a:r>
            <a:r>
              <a:rPr lang="en-US" b="1"/>
              <a:t>exposure therapy</a:t>
            </a:r>
            <a:r>
              <a:rPr lang="en-US"/>
              <a:t>. I want to reduce your distress around DevOps by bring to you many different industry perspectives and showing you that there isn’t anything to fear in DevOps.</a:t>
            </a:r>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12</a:t>
            </a:fld>
            <a:endParaRPr lang="en-US"/>
          </a:p>
        </p:txBody>
      </p:sp>
    </p:spTree>
    <p:extLst>
      <p:ext uri="{BB962C8B-B14F-4D97-AF65-F5344CB8AC3E}">
        <p14:creationId xmlns:p14="http://schemas.microsoft.com/office/powerpoint/2010/main" val="335310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DevOps is a cultural movement</a:t>
            </a:r>
          </a:p>
          <a:p>
            <a:r>
              <a:rPr lang="en-US" dirty="0"/>
              <a:t>DevOps empowers all members of the delivery team</a:t>
            </a:r>
          </a:p>
          <a:p>
            <a:r>
              <a:rPr lang="en-US" dirty="0"/>
              <a:t>DevOps is a collaborative approach to building and delivering systems</a:t>
            </a:r>
          </a:p>
        </p:txBody>
      </p:sp>
      <p:sp>
        <p:nvSpPr>
          <p:cNvPr id="4" name="Slide Number Placeholder 3"/>
          <p:cNvSpPr>
            <a:spLocks noGrp="1"/>
          </p:cNvSpPr>
          <p:nvPr>
            <p:ph type="sldNum" sz="quarter" idx="5"/>
          </p:nvPr>
        </p:nvSpPr>
        <p:spPr/>
        <p:txBody>
          <a:bodyPr/>
          <a:lstStyle/>
          <a:p>
            <a:fld id="{83F17A60-5211-564C-AE51-C5EE6D827C53}" type="slidenum">
              <a:rPr lang="en-US" smtClean="0"/>
              <a:t>13</a:t>
            </a:fld>
            <a:endParaRPr lang="en-US"/>
          </a:p>
        </p:txBody>
      </p:sp>
    </p:spTree>
    <p:extLst>
      <p:ext uri="{BB962C8B-B14F-4D97-AF65-F5344CB8AC3E}">
        <p14:creationId xmlns:p14="http://schemas.microsoft.com/office/powerpoint/2010/main" val="2692592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place to look for a comparable model is the automotive industry.</a:t>
            </a:r>
          </a:p>
          <a:p>
            <a:endParaRPr lang="en-US" dirty="0"/>
          </a:p>
          <a:p>
            <a:r>
              <a:rPr lang="en-US" dirty="0"/>
              <a:t>The auto industry went through an evolution to improve their efficiencies more than 100 years ago. Going from many car manufactures creating one of a kind custom built cars with manual processes. Taking experience from creating buggies for the prior era's mode of transport; the horse and buggy.</a:t>
            </a:r>
          </a:p>
        </p:txBody>
      </p:sp>
      <p:sp>
        <p:nvSpPr>
          <p:cNvPr id="4" name="Slide Number Placeholder 3"/>
          <p:cNvSpPr>
            <a:spLocks noGrp="1"/>
          </p:cNvSpPr>
          <p:nvPr>
            <p:ph type="sldNum" sz="quarter" idx="5"/>
          </p:nvPr>
        </p:nvSpPr>
        <p:spPr/>
        <p:txBody>
          <a:bodyPr/>
          <a:lstStyle/>
          <a:p>
            <a:fld id="{83F17A60-5211-564C-AE51-C5EE6D827C53}" type="slidenum">
              <a:rPr lang="en-US" smtClean="0"/>
              <a:t>14</a:t>
            </a:fld>
            <a:endParaRPr lang="en-US"/>
          </a:p>
        </p:txBody>
      </p:sp>
    </p:spTree>
    <p:extLst>
      <p:ext uri="{BB962C8B-B14F-4D97-AF65-F5344CB8AC3E}">
        <p14:creationId xmlns:p14="http://schemas.microsoft.com/office/powerpoint/2010/main" val="3293981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ground ourselves for this series, it will be important that we have a firm understanding on how others may understand DevOps.</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**Please be ready to engage at the end of this section as I would like to hear from the group on your experiences with DevOps.**</a:t>
            </a:r>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15</a:t>
            </a:fld>
            <a:endParaRPr lang="en-US"/>
          </a:p>
        </p:txBody>
      </p:sp>
    </p:spTree>
    <p:extLst>
      <p:ext uri="{BB962C8B-B14F-4D97-AF65-F5344CB8AC3E}">
        <p14:creationId xmlns:p14="http://schemas.microsoft.com/office/powerpoint/2010/main" val="2610443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Flow</a:t>
            </a:r>
            <a:r>
              <a:rPr lang="en-US"/>
              <a:t> – Increasing the flow from development to operations</a:t>
            </a:r>
          </a:p>
          <a:p>
            <a:pPr marL="342900" indent="-342900">
              <a:buFont typeface="Arial" panose="020B0604020202020204" pitchFamily="34" charset="0"/>
              <a:buChar char="•"/>
            </a:pPr>
            <a:r>
              <a:rPr lang="en-US" sz="1200"/>
              <a:t>Increased code quality builds trust, collaboration</a:t>
            </a:r>
          </a:p>
          <a:p>
            <a:pPr marL="342900" indent="-342900">
              <a:buFont typeface="Arial" panose="020B0604020202020204" pitchFamily="34" charset="0"/>
              <a:buChar char="•"/>
            </a:pPr>
            <a:r>
              <a:rPr lang="en-US" sz="1200"/>
              <a:t>Use cycle time as metric: measure time from introducing requirement to execution in production</a:t>
            </a:r>
          </a:p>
          <a:p>
            <a:pPr marL="342900" indent="-342900">
              <a:buFont typeface="Arial" panose="020B0604020202020204" pitchFamily="34" charset="0"/>
              <a:buChar char="•"/>
            </a:pPr>
            <a:endParaRPr lang="en-US" sz="1200"/>
          </a:p>
          <a:p>
            <a:r>
              <a:rPr lang="en-GB" b="1"/>
              <a:t>Feedback</a:t>
            </a:r>
            <a:r>
              <a:rPr lang="en-GB"/>
              <a:t> – Open feedback from operations and end users back to development</a:t>
            </a:r>
          </a:p>
          <a:p>
            <a:pPr marL="342900" indent="-342900">
              <a:buFont typeface="Arial" panose="020B0604020202020204" pitchFamily="34" charset="0"/>
              <a:buChar char="•"/>
            </a:pPr>
            <a:r>
              <a:rPr lang="en-GB" sz="1200"/>
              <a:t>Shared information and learning enhances value delivered</a:t>
            </a:r>
          </a:p>
          <a:p>
            <a:pPr marL="342900" indent="-342900">
              <a:buFont typeface="Arial" panose="020B0604020202020204" pitchFamily="34" charset="0"/>
              <a:buChar char="•"/>
            </a:pPr>
            <a:r>
              <a:rPr lang="en-GB" sz="1200"/>
              <a:t>Leverage real-time monitoring and notification</a:t>
            </a:r>
          </a:p>
          <a:p>
            <a:pPr marL="342900" indent="-342900">
              <a:buFont typeface="Arial" panose="020B0604020202020204" pitchFamily="34" charset="0"/>
              <a:buChar char="•"/>
            </a:pPr>
            <a:r>
              <a:rPr lang="en-GB" sz="1200"/>
              <a:t>Build fault tolerant applications and systems</a:t>
            </a:r>
          </a:p>
          <a:p>
            <a:pPr marL="342900" indent="-342900">
              <a:buFont typeface="Arial" panose="020B0604020202020204" pitchFamily="34" charset="0"/>
              <a:buChar char="•"/>
            </a:pPr>
            <a:endParaRPr lang="en-GB" sz="1200"/>
          </a:p>
          <a:p>
            <a:r>
              <a:rPr lang="en-GB" b="1"/>
              <a:t>Culture</a:t>
            </a:r>
            <a:r>
              <a:rPr lang="en-GB"/>
              <a:t> – Build, Measure, Learn: the Culture of High Performance</a:t>
            </a:r>
          </a:p>
          <a:p>
            <a:pPr marL="342900" indent="-342900">
              <a:buFont typeface="Arial" panose="020B0604020202020204" pitchFamily="34" charset="0"/>
              <a:buChar char="•"/>
            </a:pPr>
            <a:r>
              <a:rPr lang="en-GB" sz="1200"/>
              <a:t>Possibly the most difficult challenge to adopting DevOps</a:t>
            </a:r>
          </a:p>
          <a:p>
            <a:pPr marL="342900" indent="-342900">
              <a:buFont typeface="Arial" panose="020B0604020202020204" pitchFamily="34" charset="0"/>
              <a:buChar char="•"/>
            </a:pPr>
            <a:r>
              <a:rPr lang="en-GB" sz="1200"/>
              <a:t>Experiment and Fail Fast</a:t>
            </a:r>
          </a:p>
          <a:p>
            <a:pPr marL="342900" indent="-342900">
              <a:buFont typeface="Arial" panose="020B0604020202020204" pitchFamily="34" charset="0"/>
              <a:buChar char="•"/>
            </a:pPr>
            <a:r>
              <a:rPr lang="en-GB" sz="1200"/>
              <a:t>Reduce Technical Debt</a:t>
            </a:r>
          </a:p>
          <a:p>
            <a:endParaRPr lang="en-GB"/>
          </a:p>
          <a:p>
            <a:endParaRPr lang="en-US"/>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16</a:t>
            </a:fld>
            <a:endParaRPr lang="en-US"/>
          </a:p>
        </p:txBody>
      </p:sp>
    </p:spTree>
    <p:extLst>
      <p:ext uri="{BB962C8B-B14F-4D97-AF65-F5344CB8AC3E}">
        <p14:creationId xmlns:p14="http://schemas.microsoft.com/office/powerpoint/2010/main" val="2285778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17</a:t>
            </a:fld>
            <a:endParaRPr lang="en-US"/>
          </a:p>
        </p:txBody>
      </p:sp>
    </p:spTree>
    <p:extLst>
      <p:ext uri="{BB962C8B-B14F-4D97-AF65-F5344CB8AC3E}">
        <p14:creationId xmlns:p14="http://schemas.microsoft.com/office/powerpoint/2010/main" val="2709766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18</a:t>
            </a:fld>
            <a:endParaRPr lang="en-US"/>
          </a:p>
        </p:txBody>
      </p:sp>
    </p:spTree>
    <p:extLst>
      <p:ext uri="{BB962C8B-B14F-4D97-AF65-F5344CB8AC3E}">
        <p14:creationId xmlns:p14="http://schemas.microsoft.com/office/powerpoint/2010/main" val="2657708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None/>
            </a:pPr>
            <a:r>
              <a:rPr lang="en-US" sz="5400"/>
              <a:t>We have extended the seven principles of DevOps to nine, to high-light a few things we thought important for Avanade.</a:t>
            </a:r>
          </a:p>
          <a:p>
            <a:pPr marL="0" lvl="1" indent="0">
              <a:buNone/>
            </a:pPr>
            <a:endParaRPr lang="en-GB" sz="2000" b="1"/>
          </a:p>
          <a:p>
            <a:pPr marL="0" lvl="1" indent="0">
              <a:buNone/>
            </a:pPr>
            <a:r>
              <a:rPr lang="en-GB" sz="2000" b="1"/>
              <a:t>Cohesive teams </a:t>
            </a:r>
            <a:r>
              <a:rPr lang="en-GB" sz="2000"/>
              <a:t>– Everyone working on shared goals, sharing knowledge and understanding</a:t>
            </a:r>
          </a:p>
          <a:p>
            <a:pPr marL="342900" lvl="1" indent="-342900"/>
            <a:r>
              <a:rPr lang="en-GB"/>
              <a:t>Encourages a high trust culture</a:t>
            </a:r>
          </a:p>
          <a:p>
            <a:pPr marL="0" lvl="1" indent="0">
              <a:buNone/>
            </a:pPr>
            <a:endParaRPr lang="en-GB" sz="2000" b="1"/>
          </a:p>
          <a:p>
            <a:pPr marL="0" lvl="1" indent="0">
              <a:buNone/>
            </a:pPr>
            <a:r>
              <a:rPr lang="en-GB" sz="2000" b="1"/>
              <a:t>Automate everything </a:t>
            </a:r>
            <a:r>
              <a:rPr lang="en-GB" sz="2000"/>
              <a:t>– Development and operations tasks can be automated</a:t>
            </a:r>
          </a:p>
          <a:p>
            <a:pPr marL="342900" lvl="1" indent="-342900"/>
            <a:r>
              <a:rPr lang="en-GB" sz="2000"/>
              <a:t>Essential for achieving fast flow</a:t>
            </a:r>
          </a:p>
          <a:p>
            <a:pPr marL="0" lvl="1" indent="0">
              <a:buNone/>
            </a:pPr>
            <a:endParaRPr lang="en-GB" sz="2000" b="1"/>
          </a:p>
          <a:p>
            <a:pPr marL="0" lvl="1" indent="0">
              <a:buNone/>
            </a:pPr>
            <a:r>
              <a:rPr lang="en-GB" sz="2000" b="1"/>
              <a:t>Strong Source Control -&gt; Everything from Source </a:t>
            </a:r>
            <a:r>
              <a:rPr lang="en-GB" sz="2000"/>
              <a:t>– ensures integrity of the codebase, stores code and configurations</a:t>
            </a:r>
          </a:p>
          <a:p>
            <a:pPr marL="342900" lvl="1" indent="-342900"/>
            <a:r>
              <a:rPr lang="en-GB" sz="2000"/>
              <a:t>Pre-requisite for continuous integration (CI)</a:t>
            </a:r>
          </a:p>
          <a:p>
            <a:pPr marL="0" lvl="1" indent="0">
              <a:buNone/>
            </a:pPr>
            <a:endParaRPr lang="en-GB" sz="2000" b="1"/>
          </a:p>
          <a:p>
            <a:pPr marL="0" lvl="1" indent="0">
              <a:buNone/>
            </a:pPr>
            <a:r>
              <a:rPr lang="en-GB" sz="2000" b="1"/>
              <a:t>Test early and often </a:t>
            </a:r>
            <a:r>
              <a:rPr lang="en-GB" sz="2000"/>
              <a:t>– Shift testing left in the process to keep it closest to point of origin</a:t>
            </a:r>
          </a:p>
          <a:p>
            <a:pPr marL="342900" lvl="1" indent="-342900"/>
            <a:r>
              <a:rPr lang="en-GB" sz="2000"/>
              <a:t>Testing should be fully automated where possible</a:t>
            </a:r>
          </a:p>
          <a:p>
            <a:pPr marL="0" lvl="1" indent="0">
              <a:buNone/>
            </a:pPr>
            <a:endParaRPr lang="en-GB" sz="2000" b="1"/>
          </a:p>
          <a:p>
            <a:pPr marL="0" lvl="1" indent="0">
              <a:buNone/>
            </a:pPr>
            <a:r>
              <a:rPr lang="en-GB" sz="2000" b="1"/>
              <a:t>Continuous Improvement </a:t>
            </a:r>
            <a:r>
              <a:rPr lang="en-GB" sz="2000"/>
              <a:t>– review of progress and work to remove bottlenecks</a:t>
            </a:r>
          </a:p>
          <a:p>
            <a:pPr marL="342900" lvl="1" indent="-342900"/>
            <a:r>
              <a:rPr lang="en-GB"/>
              <a:t>Work to improve across all teams, not just within</a:t>
            </a:r>
          </a:p>
          <a:p>
            <a:pPr marL="0" lvl="1" indent="0">
              <a:buNone/>
            </a:pPr>
            <a:endParaRPr lang="en-GB" sz="2000" b="1"/>
          </a:p>
          <a:p>
            <a:pPr marL="0" lvl="1" indent="0">
              <a:buNone/>
            </a:pPr>
            <a:r>
              <a:rPr lang="en-GB" sz="2000" b="1"/>
              <a:t>Deliver small increments </a:t>
            </a:r>
            <a:r>
              <a:rPr lang="en-GB" sz="2000"/>
              <a:t>– Enables fast flow and fast feedback and impacts of each change are clear</a:t>
            </a:r>
          </a:p>
          <a:p>
            <a:pPr marL="342900" lvl="1" indent="-342900"/>
            <a:r>
              <a:rPr lang="en-GB"/>
              <a:t>Decreases risk and increase agility </a:t>
            </a:r>
          </a:p>
          <a:p>
            <a:pPr marL="0" lvl="1" indent="0">
              <a:buNone/>
            </a:pPr>
            <a:endParaRPr lang="en-GB" sz="2000" b="1"/>
          </a:p>
          <a:p>
            <a:pPr marL="0" lvl="1" indent="0">
              <a:buNone/>
            </a:pPr>
            <a:r>
              <a:rPr lang="en-GB" sz="2000" b="1"/>
              <a:t>Experiment frequently </a:t>
            </a:r>
            <a:r>
              <a:rPr lang="en-GB" sz="2000"/>
              <a:t>– Enables teams to use Build, Measure, Learn</a:t>
            </a:r>
          </a:p>
          <a:p>
            <a:pPr marL="342900" lvl="1" indent="-342900"/>
            <a:r>
              <a:rPr lang="en-GB"/>
              <a:t>Must be able to experiment without regret</a:t>
            </a:r>
          </a:p>
          <a:p>
            <a:endParaRPr lang="en-US"/>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19</a:t>
            </a:fld>
            <a:endParaRPr lang="en-US"/>
          </a:p>
        </p:txBody>
      </p:sp>
    </p:spTree>
    <p:extLst>
      <p:ext uri="{BB962C8B-B14F-4D97-AF65-F5344CB8AC3E}">
        <p14:creationId xmlns:p14="http://schemas.microsoft.com/office/powerpoint/2010/main" val="1740204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20</a:t>
            </a:fld>
            <a:endParaRPr lang="en-US"/>
          </a:p>
        </p:txBody>
      </p:sp>
    </p:spTree>
    <p:extLst>
      <p:ext uri="{BB962C8B-B14F-4D97-AF65-F5344CB8AC3E}">
        <p14:creationId xmlns:p14="http://schemas.microsoft.com/office/powerpoint/2010/main" val="2706176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 Starting thinking through your experience as I will be looking to hear from the group shortly **</a:t>
            </a:r>
          </a:p>
        </p:txBody>
      </p:sp>
      <p:sp>
        <p:nvSpPr>
          <p:cNvPr id="4" name="Slide Number Placeholder 3"/>
          <p:cNvSpPr>
            <a:spLocks noGrp="1"/>
          </p:cNvSpPr>
          <p:nvPr>
            <p:ph type="sldNum" sz="quarter" idx="5"/>
          </p:nvPr>
        </p:nvSpPr>
        <p:spPr/>
        <p:txBody>
          <a:bodyPr/>
          <a:lstStyle/>
          <a:p>
            <a:fld id="{83F17A60-5211-564C-AE51-C5EE6D827C53}" type="slidenum">
              <a:rPr lang="en-US" smtClean="0"/>
              <a:t>21</a:t>
            </a:fld>
            <a:endParaRPr lang="en-US"/>
          </a:p>
        </p:txBody>
      </p:sp>
    </p:spTree>
    <p:extLst>
      <p:ext uri="{BB962C8B-B14F-4D97-AF65-F5344CB8AC3E}">
        <p14:creationId xmlns:p14="http://schemas.microsoft.com/office/powerpoint/2010/main" val="1785754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a:t>
            </a:fld>
            <a:endParaRPr lang="en-US"/>
          </a:p>
        </p:txBody>
      </p:sp>
    </p:spTree>
    <p:extLst>
      <p:ext uri="{BB962C8B-B14F-4D97-AF65-F5344CB8AC3E}">
        <p14:creationId xmlns:p14="http://schemas.microsoft.com/office/powerpoint/2010/main" val="2691122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DevOps</a:t>
            </a:r>
            <a:r>
              <a:rPr lang="en-US" b="1" i="0">
                <a:solidFill>
                  <a:srgbClr val="313131"/>
                </a:solidFill>
                <a:effectLst/>
                <a:latin typeface="Source Sans Pro" panose="020B0503030403020204" pitchFamily="34" charset="0"/>
              </a:rPr>
              <a:t> (Development and Operations)</a:t>
            </a:r>
            <a:r>
              <a:rPr lang="en-US" b="1"/>
              <a:t>:</a:t>
            </a:r>
          </a:p>
          <a:p>
            <a:r>
              <a:rPr lang="en-US" b="0" i="0" u="sng">
                <a:solidFill>
                  <a:srgbClr val="3D70CE"/>
                </a:solidFill>
                <a:effectLst/>
                <a:latin typeface="Source Sans Pro" panose="020B0503030403020204" pitchFamily="34" charset="0"/>
                <a:hlinkClick r:id="rId3"/>
              </a:rPr>
              <a:t>DevOps</a:t>
            </a:r>
            <a:r>
              <a:rPr lang="en-US" b="0" i="0">
                <a:solidFill>
                  <a:srgbClr val="313131"/>
                </a:solidFill>
                <a:effectLst/>
                <a:latin typeface="Source Sans Pro" panose="020B0503030403020204" pitchFamily="34" charset="0"/>
              </a:rPr>
              <a:t> is the practice that aims to erode the barriers between development and operations teams. So that they work as a single unit with the goal of designing, developing, deploying, and supporting software applications within organizations.</a:t>
            </a:r>
          </a:p>
          <a:p>
            <a:endParaRPr lang="en-US" b="0"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a:solidFill>
                  <a:srgbClr val="3D70CE"/>
                </a:solidFill>
                <a:effectLst/>
                <a:latin typeface="Source Sans Pro" panose="020B0503030403020204" pitchFamily="34" charset="0"/>
              </a:rPr>
              <a:t>DevSecOps</a:t>
            </a:r>
            <a:r>
              <a:rPr lang="en-US" b="1" i="0">
                <a:solidFill>
                  <a:srgbClr val="313131"/>
                </a:solidFill>
                <a:effectLst/>
                <a:latin typeface="Source Sans Pro" panose="020B0503030403020204" pitchFamily="34" charset="0"/>
              </a:rPr>
              <a:t> (Development, Security, and Operations):</a:t>
            </a:r>
          </a:p>
          <a:p>
            <a:r>
              <a:rPr lang="en-US" b="0" i="0">
                <a:solidFill>
                  <a:srgbClr val="313131"/>
                </a:solidFill>
                <a:effectLst/>
                <a:latin typeface="Source Sans Pro" panose="020B0503030403020204" pitchFamily="34" charset="0"/>
              </a:rPr>
              <a:t>DevSecOps grew out of </a:t>
            </a:r>
            <a:r>
              <a:rPr lang="en-US" b="0" i="0" u="none" strike="noStrike">
                <a:solidFill>
                  <a:srgbClr val="3D70CE"/>
                </a:solidFill>
                <a:effectLst/>
                <a:latin typeface="Source Sans Pro" panose="020B0503030403020204" pitchFamily="34" charset="0"/>
                <a:hlinkClick r:id="rId3"/>
              </a:rPr>
              <a:t>DevOps </a:t>
            </a:r>
            <a:r>
              <a:rPr lang="en-US" b="0" i="0">
                <a:solidFill>
                  <a:srgbClr val="313131"/>
                </a:solidFill>
                <a:effectLst/>
                <a:latin typeface="Source Sans Pro" panose="020B0503030403020204" pitchFamily="34" charset="0"/>
              </a:rPr>
              <a:t>due to the realization that security was core to everything in IT and application delivery. Security needed to be thought about and designed into all application development, and infrastructure designs to host applications from the start. Rather than bolted on later. So, core security experts became part of the team.</a:t>
            </a:r>
          </a:p>
          <a:p>
            <a:endParaRPr lang="en-US" b="0"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sng">
                <a:solidFill>
                  <a:srgbClr val="3D70CE"/>
                </a:solidFill>
                <a:effectLst/>
                <a:latin typeface="Source Sans Pro" panose="020B0503030403020204" pitchFamily="34" charset="0"/>
              </a:rPr>
              <a:t>ITOps</a:t>
            </a:r>
            <a:r>
              <a:rPr lang="en-US" b="1" i="0">
                <a:solidFill>
                  <a:srgbClr val="313131"/>
                </a:solidFill>
                <a:effectLst/>
                <a:latin typeface="Source Sans Pro" panose="020B0503030403020204" pitchFamily="34" charset="0"/>
              </a:rPr>
              <a:t> (Information Technology Operations) /</a:t>
            </a:r>
            <a:br>
              <a:rPr lang="en-US" b="1" i="0">
                <a:solidFill>
                  <a:srgbClr val="313131"/>
                </a:solidFill>
                <a:effectLst/>
                <a:latin typeface="Source Sans Pro" panose="020B0503030403020204" pitchFamily="34" charset="0"/>
              </a:rPr>
            </a:br>
            <a:r>
              <a:rPr lang="en-US" b="1" i="0">
                <a:solidFill>
                  <a:srgbClr val="313131"/>
                </a:solidFill>
                <a:effectLst/>
                <a:latin typeface="Source Sans Pro" panose="020B0503030403020204" pitchFamily="34" charset="0"/>
              </a:rPr>
              <a:t>TechOps (Technology Operations):</a:t>
            </a:r>
          </a:p>
          <a:p>
            <a:r>
              <a:rPr lang="en-US" b="0" i="0">
                <a:solidFill>
                  <a:srgbClr val="313131"/>
                </a:solidFill>
                <a:effectLst/>
                <a:latin typeface="Source Sans Pro" panose="020B0503030403020204" pitchFamily="34" charset="0"/>
              </a:rPr>
              <a:t>These two terms get used interchangeably. ITOps is mostly used to describe the IT functions performed outside of application development and management. Tasks that fall into most ITOps definitions are related to network infrastructure &amp; security, remote access provision, server management, device provision &amp; management, help desk, and data integrity via backups plus similar activities.</a:t>
            </a:r>
          </a:p>
          <a:p>
            <a:endParaRPr lang="en-US" b="0"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a:solidFill>
                  <a:srgbClr val="3D70CE"/>
                </a:solidFill>
                <a:effectLst/>
                <a:latin typeface="Source Sans Pro" panose="020B0503030403020204" pitchFamily="34" charset="0"/>
              </a:rPr>
              <a:t>NetOps</a:t>
            </a:r>
            <a:r>
              <a:rPr lang="en-US" b="1" i="0">
                <a:solidFill>
                  <a:srgbClr val="313131"/>
                </a:solidFill>
                <a:effectLst/>
                <a:latin typeface="Source Sans Pro" panose="020B0503030403020204" pitchFamily="34" charset="0"/>
              </a:rPr>
              <a:t> (Network Operations):</a:t>
            </a:r>
            <a:endParaRPr lang="en-US" b="0" i="0">
              <a:solidFill>
                <a:srgbClr val="313131"/>
              </a:solidFill>
              <a:effectLst/>
              <a:latin typeface="Source Sans Pro" panose="020B0503030403020204" pitchFamily="34" charset="0"/>
            </a:endParaRPr>
          </a:p>
          <a:p>
            <a:r>
              <a:rPr lang="en-US" b="0" i="0">
                <a:solidFill>
                  <a:srgbClr val="313131"/>
                </a:solidFill>
                <a:effectLst/>
                <a:latin typeface="Source Sans Pro" panose="020B0503030403020204" pitchFamily="34" charset="0"/>
              </a:rPr>
              <a:t>NetOps looks to bring the network operations teams together with other groups to ensure that the correct information is fed into network operations and planning.</a:t>
            </a:r>
          </a:p>
          <a:p>
            <a:endParaRPr lang="en-US" b="0"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a:solidFill>
                  <a:srgbClr val="3D70CE"/>
                </a:solidFill>
                <a:effectLst/>
                <a:latin typeface="Source Sans Pro" panose="020B0503030403020204" pitchFamily="34" charset="0"/>
              </a:rPr>
              <a:t>SecOps</a:t>
            </a:r>
            <a:r>
              <a:rPr lang="en-US" b="1" i="0">
                <a:solidFill>
                  <a:srgbClr val="313131"/>
                </a:solidFill>
                <a:effectLst/>
                <a:latin typeface="Source Sans Pro" panose="020B0503030403020204" pitchFamily="34" charset="0"/>
              </a:rPr>
              <a:t> (Security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13131"/>
                </a:solidFill>
                <a:effectLst/>
                <a:latin typeface="Source Sans Pro" panose="020B0503030403020204" pitchFamily="34" charset="0"/>
              </a:rPr>
              <a:t>SecOps looks to combine security experts with ITOps or NetOps teams to ensure that security is core to all decisions and plans. Like all Ops groupings, it aims to automate security to reduce overhead and the risks of not implementing proper security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a:solidFill>
                  <a:srgbClr val="3D70CE"/>
                </a:solidFill>
                <a:effectLst/>
                <a:latin typeface="Source Sans Pro" panose="020B0503030403020204" pitchFamily="34" charset="0"/>
              </a:rPr>
              <a:t>DataOps</a:t>
            </a:r>
            <a:r>
              <a:rPr lang="en-US" b="1" i="0">
                <a:solidFill>
                  <a:srgbClr val="313131"/>
                </a:solidFill>
                <a:effectLst/>
                <a:latin typeface="Source Sans Pro" panose="020B0503030403020204" pitchFamily="34" charset="0"/>
              </a:rPr>
              <a:t> (Data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13131"/>
                </a:solidFill>
                <a:effectLst/>
                <a:latin typeface="Source Sans Pro" panose="020B0503030403020204" pitchFamily="34" charset="0"/>
              </a:rPr>
              <a:t>The large amounts of data produced today is an essential resource across all industries and government sectors. Techniques to use all this data to provide better products and services are driving the update of data science and machine learning (see below). </a:t>
            </a:r>
            <a:endParaRPr lang="en-US" b="1"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a:solidFill>
                  <a:srgbClr val="3D70CE"/>
                </a:solidFill>
                <a:effectLst/>
                <a:latin typeface="Source Sans Pro" panose="020B0503030403020204" pitchFamily="34" charset="0"/>
              </a:rPr>
              <a:t>ChatOps</a:t>
            </a:r>
            <a:r>
              <a:rPr lang="en-US" b="1" i="0">
                <a:solidFill>
                  <a:srgbClr val="313131"/>
                </a:solidFill>
                <a:effectLst/>
                <a:latin typeface="Source Sans Pro" panose="020B0503030403020204" pitchFamily="34" charset="0"/>
              </a:rPr>
              <a:t> (Chatbot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13131"/>
                </a:solidFill>
                <a:effectLst/>
                <a:latin typeface="Source Sans Pro" panose="020B0503030403020204" pitchFamily="34" charset="0"/>
              </a:rPr>
              <a:t>There is a global trend in organizations towards using chatbots to provide services to clients. These chatbots are often backed by machine learning based algorithms or expert systems that have hardcoded business intelligence. The chatbot systems try to handle queries completely, but if they can’t they pass the requests on to human operators in call centers. The infrastructure to provide a global chatbot and call center infrastructure is complex. The field of ChatOps is emerging to provide best practices and solutions to deliver chatbot infrastructure.</a:t>
            </a:r>
            <a:endParaRPr lang="en-US" b="1"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a:solidFill>
                  <a:srgbClr val="3D70CE"/>
                </a:solidFill>
                <a:effectLst/>
                <a:latin typeface="Source Sans Pro" panose="020B0503030403020204" pitchFamily="34" charset="0"/>
              </a:rPr>
              <a:t>NoOps</a:t>
            </a:r>
            <a:r>
              <a:rPr lang="en-US" b="1" i="0">
                <a:solidFill>
                  <a:srgbClr val="313131"/>
                </a:solidFill>
                <a:effectLst/>
                <a:latin typeface="Source Sans Pro" panose="020B0503030403020204" pitchFamily="34" charset="0"/>
              </a:rPr>
              <a:t> (No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13131"/>
                </a:solidFill>
                <a:effectLst/>
                <a:latin typeface="Source Sans Pro" panose="020B0503030403020204" pitchFamily="34" charset="0"/>
              </a:rPr>
              <a:t>NoOps is the ultimate goal for IT operations. NoOps looks to automate everything related to IT work so that no operations team input is needed at all! From development workflows to security checking code, to testing, deployment, system monitoring, updating, and issues response. All would be automated and expected to function without human intervention. Many people see this as an impossible task. But certainly, the idea of automating everything that can be automated is a worthy goal.</a:t>
            </a:r>
            <a:endParaRPr lang="en-US" b="1"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4"/>
              </a:rPr>
              <a:t>All the Ops – What are They? Kemp Technologies.</a:t>
            </a:r>
            <a:endParaRPr lang="en-US" b="1" i="0">
              <a:solidFill>
                <a:srgbClr val="313131"/>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83F17A60-5211-564C-AE51-C5EE6D827C53}" type="slidenum">
              <a:rPr lang="en-US" smtClean="0"/>
              <a:t>22</a:t>
            </a:fld>
            <a:endParaRPr lang="en-US"/>
          </a:p>
        </p:txBody>
      </p:sp>
    </p:spTree>
    <p:extLst>
      <p:ext uri="{BB962C8B-B14F-4D97-AF65-F5344CB8AC3E}">
        <p14:creationId xmlns:p14="http://schemas.microsoft.com/office/powerpoint/2010/main" val="3810549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a:solidFill>
                  <a:srgbClr val="333333"/>
                </a:solidFill>
                <a:effectLst/>
                <a:latin typeface="Open Sans" panose="020B0606030504020204" pitchFamily="34" charset="0"/>
              </a:rPr>
              <a:t>A challenge we all face when attempting to express clear meaning when using the term DevOps is its abstract nature that we can see from the different ways the term is expressed.</a:t>
            </a:r>
          </a:p>
          <a:p>
            <a:pPr algn="just"/>
            <a:endParaRPr lang="en-US" b="0" i="0">
              <a:solidFill>
                <a:srgbClr val="333333"/>
              </a:solidFill>
              <a:effectLst/>
              <a:latin typeface="Open Sans" panose="020B0606030504020204" pitchFamily="34" charset="0"/>
            </a:endParaRPr>
          </a:p>
          <a:p>
            <a:pPr algn="just"/>
            <a:r>
              <a:rPr lang="en-US" b="0" i="0">
                <a:solidFill>
                  <a:srgbClr val="333333"/>
                </a:solidFill>
                <a:effectLst/>
                <a:latin typeface="Open Sans" panose="020B0606030504020204" pitchFamily="34" charset="0"/>
              </a:rPr>
              <a:t>The special feature of a term is that even though it may have a general meaning, it is different from the meaning with which it is associated in a particular discipline.  The nature of it morphing based on context or disciplines is something we need to be cautious.</a:t>
            </a:r>
          </a:p>
        </p:txBody>
      </p:sp>
      <p:sp>
        <p:nvSpPr>
          <p:cNvPr id="4" name="Slide Number Placeholder 3"/>
          <p:cNvSpPr>
            <a:spLocks noGrp="1"/>
          </p:cNvSpPr>
          <p:nvPr>
            <p:ph type="sldNum" sz="quarter" idx="5"/>
          </p:nvPr>
        </p:nvSpPr>
        <p:spPr/>
        <p:txBody>
          <a:bodyPr/>
          <a:lstStyle/>
          <a:p>
            <a:fld id="{83F17A60-5211-564C-AE51-C5EE6D827C53}" type="slidenum">
              <a:rPr lang="en-US" smtClean="0"/>
              <a:t>23</a:t>
            </a:fld>
            <a:endParaRPr lang="en-US"/>
          </a:p>
        </p:txBody>
      </p:sp>
    </p:spTree>
    <p:extLst>
      <p:ext uri="{BB962C8B-B14F-4D97-AF65-F5344CB8AC3E}">
        <p14:creationId xmlns:p14="http://schemas.microsoft.com/office/powerpoint/2010/main" val="3444271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24</a:t>
            </a:fld>
            <a:endParaRPr lang="en-US"/>
          </a:p>
        </p:txBody>
      </p:sp>
    </p:spTree>
    <p:extLst>
      <p:ext uri="{BB962C8B-B14F-4D97-AF65-F5344CB8AC3E}">
        <p14:creationId xmlns:p14="http://schemas.microsoft.com/office/powerpoint/2010/main" val="2905153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13537"/>
                </a:solidFill>
                <a:effectLst/>
                <a:latin typeface="Lato" panose="020F0502020204030203" pitchFamily="34" charset="0"/>
              </a:rPr>
              <a:t>We leverage DevOps to bring together members from our different Talent Communities and Global Solution Areas in cross-functional teams on our projects to shorten the time to deliver value and achieve business outcomes in a smooth and consistent way for our clients.</a:t>
            </a: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25</a:t>
            </a:fld>
            <a:endParaRPr lang="en-US"/>
          </a:p>
        </p:txBody>
      </p:sp>
    </p:spTree>
    <p:extLst>
      <p:ext uri="{BB962C8B-B14F-4D97-AF65-F5344CB8AC3E}">
        <p14:creationId xmlns:p14="http://schemas.microsoft.com/office/powerpoint/2010/main" val="748799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a:solidFill>
                  <a:srgbClr val="313537"/>
                </a:solidFill>
                <a:effectLst/>
                <a:latin typeface="Segoe UI (Body)"/>
              </a:rPr>
              <a:t>because so many people and organizations have fully adopted the DevOps principles of collaboration, communication, small-batch iteration, feedback loops, continuous learning and improvement</a:t>
            </a: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26</a:t>
            </a:fld>
            <a:endParaRPr lang="en-US"/>
          </a:p>
        </p:txBody>
      </p:sp>
    </p:spTree>
    <p:extLst>
      <p:ext uri="{BB962C8B-B14F-4D97-AF65-F5344CB8AC3E}">
        <p14:creationId xmlns:p14="http://schemas.microsoft.com/office/powerpoint/2010/main" val="2143252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27</a:t>
            </a:fld>
            <a:endParaRPr lang="en-US"/>
          </a:p>
        </p:txBody>
      </p:sp>
    </p:spTree>
    <p:extLst>
      <p:ext uri="{BB962C8B-B14F-4D97-AF65-F5344CB8AC3E}">
        <p14:creationId xmlns:p14="http://schemas.microsoft.com/office/powerpoint/2010/main" val="1022664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28</a:t>
            </a:fld>
            <a:endParaRPr lang="en-US"/>
          </a:p>
        </p:txBody>
      </p:sp>
    </p:spTree>
    <p:extLst>
      <p:ext uri="{BB962C8B-B14F-4D97-AF65-F5344CB8AC3E}">
        <p14:creationId xmlns:p14="http://schemas.microsoft.com/office/powerpoint/2010/main" val="39587689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a:solidFill>
                  <a:srgbClr val="292929"/>
                </a:solidFill>
                <a:effectLst/>
                <a:latin typeface="charter"/>
              </a:rPr>
              <a:t>“… evidence refutes the bimodal IT notion that you have to choose between speed and stability — instead, speed depends on stability, so good IT practices give you both.” --</a:t>
            </a:r>
            <a:r>
              <a:rPr lang="en-US" b="0" i="0">
                <a:solidFill>
                  <a:srgbClr val="292929"/>
                </a:solidFill>
                <a:effectLst/>
                <a:latin typeface="charter"/>
              </a:rPr>
              <a:t>Accelerate </a:t>
            </a:r>
          </a:p>
          <a:p>
            <a:r>
              <a:rPr lang="en-US" b="0" i="0">
                <a:solidFill>
                  <a:srgbClr val="292929"/>
                </a:solidFill>
                <a:effectLst/>
                <a:latin typeface="charter"/>
              </a:rPr>
              <a:t>Link to state of </a:t>
            </a:r>
            <a:r>
              <a:rPr lang="en-US" b="0" i="0" err="1">
                <a:solidFill>
                  <a:srgbClr val="292929"/>
                </a:solidFill>
                <a:effectLst/>
                <a:latin typeface="charter"/>
              </a:rPr>
              <a:t>devops</a:t>
            </a:r>
            <a:r>
              <a:rPr lang="en-US" b="0" i="0">
                <a:solidFill>
                  <a:srgbClr val="292929"/>
                </a:solidFill>
                <a:effectLst/>
                <a:latin typeface="charter"/>
              </a:rPr>
              <a:t> report?</a:t>
            </a: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29</a:t>
            </a:fld>
            <a:endParaRPr lang="en-US"/>
          </a:p>
        </p:txBody>
      </p:sp>
    </p:spTree>
    <p:extLst>
      <p:ext uri="{BB962C8B-B14F-4D97-AF65-F5344CB8AC3E}">
        <p14:creationId xmlns:p14="http://schemas.microsoft.com/office/powerpoint/2010/main" val="1116138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t>It is </a:t>
            </a:r>
            <a:r>
              <a:rPr lang="en-GB" err="1"/>
              <a:t>Dr.</a:t>
            </a:r>
            <a:r>
              <a:rPr lang="en-GB"/>
              <a:t> Eliyahu Moshe Goldratt that coined the “core, chronic conflict” to identify organizations that measure and incentivize across different departments or silos which prevent achievements of global, organizational goals. </a:t>
            </a:r>
          </a:p>
          <a:p>
            <a:pPr marL="0" marR="0" indent="0" algn="l" defTabSz="914400" rtl="0" eaLnBrk="1" fontAlgn="auto" latinLnBrk="0" hangingPunct="1">
              <a:lnSpc>
                <a:spcPct val="100000"/>
              </a:lnSpc>
              <a:spcBef>
                <a:spcPts val="0"/>
              </a:spcBef>
              <a:spcAft>
                <a:spcPts val="0"/>
              </a:spcAft>
              <a:buClrTx/>
              <a:buSzTx/>
              <a:buFontTx/>
              <a:buNone/>
              <a:tabLst/>
              <a:defRPr/>
            </a:pPr>
            <a:endParaRPr lang="en-GB"/>
          </a:p>
          <a:p>
            <a:r>
              <a:rPr lang="en-GB"/>
              <a:t>The</a:t>
            </a:r>
            <a:r>
              <a:rPr lang="en-GB" baseline="0"/>
              <a:t> Three Acts – see 459 DevOps Handbook – </a:t>
            </a:r>
          </a:p>
          <a:p>
            <a:endParaRPr lang="en-GB" baseline="0"/>
          </a:p>
          <a:p>
            <a:pPr lvl="1"/>
            <a:r>
              <a:rPr lang="en-GB"/>
              <a:t>Operations goal is to keep applications running but technical debt and workarounds are constantly sucking up resources so there is no time to fix it and do it right.</a:t>
            </a:r>
          </a:p>
          <a:p>
            <a:pPr lvl="1"/>
            <a:endParaRPr lang="en-GB"/>
          </a:p>
          <a:p>
            <a:pPr lvl="1"/>
            <a:r>
              <a:rPr lang="en-GB"/>
              <a:t>Someone has to compensate for the broken promise – a product manager promising a new feature to appease customers, management committing to higher revenue targets. This results in another urgent project solving new technical challenges with an unrealistic deadline. “Get it out now – we’ll fix the problems later”</a:t>
            </a:r>
          </a:p>
          <a:p>
            <a:pPr lvl="1"/>
            <a:endParaRPr lang="en-GB"/>
          </a:p>
          <a:p>
            <a:pPr lvl="1"/>
            <a:r>
              <a:rPr lang="en-GB"/>
              <a:t>Final act – everything becomes more difficult. Communications become slower, work queues become longer, more approvals are required, less new functionality is being produced, heroics are required to keep system alive.  Finally, something happens that causes the fragile system to break, and it all gets thrown out to start over or outsourced.</a:t>
            </a:r>
          </a:p>
          <a:p>
            <a:pPr lvl="1"/>
            <a:endParaRPr lang="en-GB"/>
          </a:p>
          <a:p>
            <a:pPr lvl="1"/>
            <a:r>
              <a:rPr lang="en-GB"/>
              <a:t>The cycle must be broken</a:t>
            </a:r>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30</a:t>
            </a:fld>
            <a:endParaRPr lang="en-US"/>
          </a:p>
        </p:txBody>
      </p:sp>
    </p:spTree>
    <p:extLst>
      <p:ext uri="{BB962C8B-B14F-4D97-AF65-F5344CB8AC3E}">
        <p14:creationId xmlns:p14="http://schemas.microsoft.com/office/powerpoint/2010/main" val="809352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Hypothesis</a:t>
            </a:r>
            <a:r>
              <a:rPr lang="en-GB" baseline="0"/>
              <a:t>-driven culture = scientific method is used to ensure nothing is taken for granted. We do nothing without measuring and treating product development and process improvement as experiments. Blameless post-mortems are very important to instil this culture.</a:t>
            </a:r>
          </a:p>
          <a:p>
            <a:endParaRPr lang="en-GB" baseline="0"/>
          </a:p>
          <a:p>
            <a:r>
              <a:rPr lang="en-GB" baseline="0"/>
              <a:t>Index 560</a:t>
            </a:r>
          </a:p>
        </p:txBody>
      </p:sp>
      <p:sp>
        <p:nvSpPr>
          <p:cNvPr id="4" name="Slide Number Placeholder 3"/>
          <p:cNvSpPr>
            <a:spLocks noGrp="1"/>
          </p:cNvSpPr>
          <p:nvPr>
            <p:ph type="sldNum" sz="quarter" idx="5"/>
          </p:nvPr>
        </p:nvSpPr>
        <p:spPr/>
        <p:txBody>
          <a:bodyPr/>
          <a:lstStyle/>
          <a:p>
            <a:fld id="{83F17A60-5211-564C-AE51-C5EE6D827C53}" type="slidenum">
              <a:rPr lang="en-US" smtClean="0"/>
              <a:t>31</a:t>
            </a:fld>
            <a:endParaRPr lang="en-US"/>
          </a:p>
        </p:txBody>
      </p:sp>
    </p:spTree>
    <p:extLst>
      <p:ext uri="{BB962C8B-B14F-4D97-AF65-F5344CB8AC3E}">
        <p14:creationId xmlns:p14="http://schemas.microsoft.com/office/powerpoint/2010/main" val="3098396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Sharing</a:t>
            </a:r>
          </a:p>
          <a:p>
            <a:r>
              <a:rPr lang="en-US"/>
              <a:t>We are now a team!  Our goal as this newly formed team is help each other on this learning journey by sharing our experiences, ask insightful and thought-provoking questions, and when possible, support each other.  We all have a lot to learn from each other and your engagement is key.</a:t>
            </a:r>
          </a:p>
          <a:p>
            <a:endParaRPr lang="en-US"/>
          </a:p>
          <a:p>
            <a:r>
              <a:rPr lang="en-US" b="1"/>
              <a:t>Productive and Directional</a:t>
            </a:r>
          </a:p>
          <a:p>
            <a:r>
              <a:rPr lang="en-US"/>
              <a:t>We will be supportive of each other on this learning journey, by being mindful of the questions and comments are directional to the material and questions/support needed for individual issues be kept brief.  We will cover shortly how we will ask practitioners to capture any questions or support requests in the team's project.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Stay Engaged</a:t>
            </a:r>
          </a:p>
          <a:p>
            <a:r>
              <a:rPr lang="en-US" b="0"/>
              <a:t>To help everyone stay engaged we will try and mix it up through the series. You will have both Scott and I facilitating, but I look to have some guest speakers later in the series to talk about security and platforms like Cloud Solution Studios if scheduling works out.</a:t>
            </a:r>
          </a:p>
        </p:txBody>
      </p:sp>
      <p:sp>
        <p:nvSpPr>
          <p:cNvPr id="4" name="Slide Number Placeholder 3"/>
          <p:cNvSpPr>
            <a:spLocks noGrp="1"/>
          </p:cNvSpPr>
          <p:nvPr>
            <p:ph type="sldNum" sz="quarter" idx="5"/>
          </p:nvPr>
        </p:nvSpPr>
        <p:spPr/>
        <p:txBody>
          <a:bodyPr/>
          <a:lstStyle/>
          <a:p>
            <a:fld id="{83F17A60-5211-564C-AE51-C5EE6D827C53}" type="slidenum">
              <a:rPr lang="en-US" smtClean="0"/>
              <a:t>3</a:t>
            </a:fld>
            <a:endParaRPr lang="en-US"/>
          </a:p>
        </p:txBody>
      </p:sp>
    </p:spTree>
    <p:extLst>
      <p:ext uri="{BB962C8B-B14F-4D97-AF65-F5344CB8AC3E}">
        <p14:creationId xmlns:p14="http://schemas.microsoft.com/office/powerpoint/2010/main" val="706946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32</a:t>
            </a:fld>
            <a:endParaRPr lang="en-US"/>
          </a:p>
        </p:txBody>
      </p:sp>
    </p:spTree>
    <p:extLst>
      <p:ext uri="{BB962C8B-B14F-4D97-AF65-F5344CB8AC3E}">
        <p14:creationId xmlns:p14="http://schemas.microsoft.com/office/powerpoint/2010/main" val="2475708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13537"/>
                </a:solidFill>
                <a:effectLst/>
                <a:latin typeface="Lato" panose="020F0502020204030203" pitchFamily="34" charset="0"/>
              </a:rPr>
              <a:t>Analysts and Consultants at Avanade commonly land in the Practitioners and Technologist cohorts, respectively. At these phases of career development, we recommend members continue to develop their primary competencies as these skills are the foundation of our team's ability to deliver.</a:t>
            </a: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33</a:t>
            </a:fld>
            <a:endParaRPr lang="en-US"/>
          </a:p>
        </p:txBody>
      </p:sp>
    </p:spTree>
    <p:extLst>
      <p:ext uri="{BB962C8B-B14F-4D97-AF65-F5344CB8AC3E}">
        <p14:creationId xmlns:p14="http://schemas.microsoft.com/office/powerpoint/2010/main" val="2754248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13537"/>
                </a:solidFill>
                <a:effectLst/>
                <a:latin typeface="Lato" panose="020F0502020204030203" pitchFamily="34" charset="0"/>
              </a:rPr>
              <a:t>At Avanade we align to Talent Communities.  These talent communities group us together with other people with common skills which supports our ability to hone our skills.  When we focus exclusively on those specific areas, we refer to that as being I-Shaped.  There is nothing wrong with being super deep in a specific area, but we are advocating in this series is to increase our breadth of knowledge.</a:t>
            </a: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34</a:t>
            </a:fld>
            <a:endParaRPr lang="en-US"/>
          </a:p>
        </p:txBody>
      </p:sp>
    </p:spTree>
    <p:extLst>
      <p:ext uri="{BB962C8B-B14F-4D97-AF65-F5344CB8AC3E}">
        <p14:creationId xmlns:p14="http://schemas.microsoft.com/office/powerpoint/2010/main" val="996301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35</a:t>
            </a:fld>
            <a:endParaRPr lang="en-US"/>
          </a:p>
        </p:txBody>
      </p:sp>
    </p:spTree>
    <p:extLst>
      <p:ext uri="{BB962C8B-B14F-4D97-AF65-F5344CB8AC3E}">
        <p14:creationId xmlns:p14="http://schemas.microsoft.com/office/powerpoint/2010/main" val="217983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36</a:t>
            </a:fld>
            <a:endParaRPr lang="en-US"/>
          </a:p>
        </p:txBody>
      </p:sp>
    </p:spTree>
    <p:extLst>
      <p:ext uri="{BB962C8B-B14F-4D97-AF65-F5344CB8AC3E}">
        <p14:creationId xmlns:p14="http://schemas.microsoft.com/office/powerpoint/2010/main" val="4412906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37</a:t>
            </a:fld>
            <a:endParaRPr lang="en-US"/>
          </a:p>
        </p:txBody>
      </p:sp>
    </p:spTree>
    <p:extLst>
      <p:ext uri="{BB962C8B-B14F-4D97-AF65-F5344CB8AC3E}">
        <p14:creationId xmlns:p14="http://schemas.microsoft.com/office/powerpoint/2010/main" val="1764130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ground ourselves for this series, it will be important that we have a firm understanding on how others may understand DevOps.</a:t>
            </a:r>
          </a:p>
        </p:txBody>
      </p:sp>
      <p:sp>
        <p:nvSpPr>
          <p:cNvPr id="4" name="Slide Number Placeholder 3"/>
          <p:cNvSpPr>
            <a:spLocks noGrp="1"/>
          </p:cNvSpPr>
          <p:nvPr>
            <p:ph type="sldNum" sz="quarter" idx="5"/>
          </p:nvPr>
        </p:nvSpPr>
        <p:spPr/>
        <p:txBody>
          <a:bodyPr/>
          <a:lstStyle/>
          <a:p>
            <a:fld id="{83F17A60-5211-564C-AE51-C5EE6D827C53}" type="slidenum">
              <a:rPr lang="en-US" smtClean="0"/>
              <a:t>38</a:t>
            </a:fld>
            <a:endParaRPr lang="en-US"/>
          </a:p>
        </p:txBody>
      </p:sp>
    </p:spTree>
    <p:extLst>
      <p:ext uri="{BB962C8B-B14F-4D97-AF65-F5344CB8AC3E}">
        <p14:creationId xmlns:p14="http://schemas.microsoft.com/office/powerpoint/2010/main" val="32633303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ground ourselves for this series, it will be important that we have a firm understanding on how others may understand DevOps.</a:t>
            </a:r>
          </a:p>
        </p:txBody>
      </p:sp>
      <p:sp>
        <p:nvSpPr>
          <p:cNvPr id="4" name="Slide Number Placeholder 3"/>
          <p:cNvSpPr>
            <a:spLocks noGrp="1"/>
          </p:cNvSpPr>
          <p:nvPr>
            <p:ph type="sldNum" sz="quarter" idx="5"/>
          </p:nvPr>
        </p:nvSpPr>
        <p:spPr/>
        <p:txBody>
          <a:bodyPr/>
          <a:lstStyle/>
          <a:p>
            <a:fld id="{83F17A60-5211-564C-AE51-C5EE6D827C53}" type="slidenum">
              <a:rPr lang="en-US" smtClean="0"/>
              <a:t>39</a:t>
            </a:fld>
            <a:endParaRPr lang="en-US"/>
          </a:p>
        </p:txBody>
      </p:sp>
    </p:spTree>
    <p:extLst>
      <p:ext uri="{BB962C8B-B14F-4D97-AF65-F5344CB8AC3E}">
        <p14:creationId xmlns:p14="http://schemas.microsoft.com/office/powerpoint/2010/main" val="33192100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40</a:t>
            </a:fld>
            <a:endParaRPr lang="en-US"/>
          </a:p>
        </p:txBody>
      </p:sp>
    </p:spTree>
    <p:extLst>
      <p:ext uri="{BB962C8B-B14F-4D97-AF65-F5344CB8AC3E}">
        <p14:creationId xmlns:p14="http://schemas.microsoft.com/office/powerpoint/2010/main" val="763309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41</a:t>
            </a:fld>
            <a:endParaRPr lang="en-US"/>
          </a:p>
        </p:txBody>
      </p:sp>
    </p:spTree>
    <p:extLst>
      <p:ext uri="{BB962C8B-B14F-4D97-AF65-F5344CB8AC3E}">
        <p14:creationId xmlns:p14="http://schemas.microsoft.com/office/powerpoint/2010/main" val="4043812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series is broken up over three weeks.  Each week we will meet twice for two and a half hours. Each week we will come together for five hours, and the total series of the three weeks will be fifteen hours.</a:t>
            </a:r>
          </a:p>
          <a:p>
            <a:endParaRPr lang="en-US"/>
          </a:p>
          <a:p>
            <a:r>
              <a:rPr lang="en-US"/>
              <a:t>There will also be chances between the sessions to connect with facilitators and other practitioners during a set of office hours.  The office hours will be setup based on the need and are intended to support any questions or technical support practitioners may need.  </a:t>
            </a:r>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4</a:t>
            </a:fld>
            <a:endParaRPr lang="en-US"/>
          </a:p>
        </p:txBody>
      </p:sp>
    </p:spTree>
    <p:extLst>
      <p:ext uri="{BB962C8B-B14F-4D97-AF65-F5344CB8AC3E}">
        <p14:creationId xmlns:p14="http://schemas.microsoft.com/office/powerpoint/2010/main" val="689987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a:p>
          <a:p>
            <a:r>
              <a:rPr lang="en-US">
                <a:hlinkClick r:id="rId3"/>
              </a:rPr>
              <a:t>https://about.gitlab.com/devops-tools/azure-devops-vs-gitlab.html</a:t>
            </a:r>
            <a:endParaRPr lang="en-US"/>
          </a:p>
          <a:p>
            <a:endParaRPr lang="en-US"/>
          </a:p>
          <a:p>
            <a:r>
              <a:rPr lang="en-US"/>
              <a:t>Boards: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a:t>	Azure Boards: </a:t>
            </a:r>
            <a:r>
              <a:rPr kumimoji="0" lang="en-US" sz="1200" b="0" i="0" u="none" strike="noStrike" kern="1200" cap="none" spc="0" normalizeH="0" baseline="0" noProof="0">
                <a:ln>
                  <a:noFill/>
                </a:ln>
                <a:solidFill>
                  <a:prstClr val="black"/>
                </a:solidFill>
                <a:effectLst/>
                <a:uLnTx/>
                <a:uFillTx/>
                <a:latin typeface="Roboto Light" panose="02000000000000000000" pitchFamily="2" charset="0"/>
                <a:ea typeface="+mn-ea"/>
                <a:cs typeface="+mn-cs"/>
              </a:rPr>
              <a:t>Tagging </a:t>
            </a:r>
            <a:r>
              <a:rPr kumimoji="0" lang="de-DE" sz="1200" b="0" i="0" u="none" strike="noStrike" kern="1200" cap="none" spc="0" normalizeH="0" baseline="0" noProof="0">
                <a:ln>
                  <a:noFill/>
                </a:ln>
                <a:solidFill>
                  <a:prstClr val="black"/>
                </a:solidFill>
                <a:effectLst/>
                <a:uLnTx/>
                <a:uFillTx/>
                <a:latin typeface="Roboto Light" panose="02000000000000000000" pitchFamily="2" charset="0"/>
                <a:ea typeface="+mn-ea"/>
                <a:cs typeface="+mn-cs"/>
              </a:rPr>
              <a:t>&amp;</a:t>
            </a:r>
            <a:r>
              <a:rPr kumimoji="0" lang="en-US" sz="1200" b="0" i="0" u="none" strike="noStrike" kern="1200" cap="none" spc="0" normalizeH="0" baseline="0" noProof="0">
                <a:ln>
                  <a:noFill/>
                </a:ln>
                <a:solidFill>
                  <a:prstClr val="black"/>
                </a:solidFill>
                <a:effectLst/>
                <a:uLnTx/>
                <a:uFillTx/>
                <a:latin typeface="Roboto Light" panose="02000000000000000000" pitchFamily="2" charset="0"/>
                <a:ea typeface="+mn-ea"/>
                <a:cs typeface="+mn-cs"/>
              </a:rPr>
              <a:t> Hierarchies</a:t>
            </a:r>
            <a:endParaRPr lang="en-US" b="1" noProof="0"/>
          </a:p>
          <a:p>
            <a:pPr lvl="2"/>
            <a:r>
              <a:rPr lang="en-US" b="1" noProof="0"/>
              <a:t>Jira</a:t>
            </a:r>
            <a:r>
              <a:rPr lang="en-US" noProof="0"/>
              <a:t>: Issue tracking product developed by Atlassian that allows bug tracking and agile project management.</a:t>
            </a:r>
            <a:endParaRPr lang="en-US"/>
          </a:p>
          <a:p>
            <a:pPr lvl="2"/>
            <a:r>
              <a:rPr lang="en-US" b="1" noProof="0"/>
              <a:t>GitLab</a:t>
            </a:r>
            <a:r>
              <a:rPr lang="en-US" noProof="0"/>
              <a:t>: Web-based opensource DevOps tool.</a:t>
            </a:r>
          </a:p>
          <a:p>
            <a:r>
              <a:rPr lang="en-US"/>
              <a:t>	</a:t>
            </a:r>
          </a:p>
          <a:p>
            <a:r>
              <a:rPr lang="en-US" noProof="0"/>
              <a:t>Repos</a:t>
            </a:r>
            <a:r>
              <a:rPr lang="en-US"/>
              <a:t>:</a:t>
            </a:r>
          </a:p>
          <a:p>
            <a:r>
              <a:rPr lang="en-US"/>
              <a:t>	</a:t>
            </a:r>
            <a:r>
              <a:rPr lang="en-US" b="1" noProof="0"/>
              <a:t>Azure Repositories: </a:t>
            </a:r>
            <a:r>
              <a:rPr lang="en-US"/>
              <a:t>Git &amp; TVC; Mixed mode possible</a:t>
            </a:r>
          </a:p>
          <a:p>
            <a:r>
              <a:rPr lang="en-US" noProof="0"/>
              <a:t>	</a:t>
            </a:r>
            <a:r>
              <a:rPr lang="en-US" b="1" noProof="0"/>
              <a:t>Bitbucket: </a:t>
            </a:r>
            <a:r>
              <a:rPr lang="en-US" b="0" noProof="0"/>
              <a:t>Web-based version control repository hosting service owned by Atlassian. Integrates well with other Atlassian products (Jira, HipChat, Bamboo)</a:t>
            </a:r>
            <a:endParaRPr lang="en-US" noProof="0"/>
          </a:p>
          <a:p>
            <a:r>
              <a:rPr lang="en-US" noProof="0"/>
              <a:t>	</a:t>
            </a:r>
            <a:r>
              <a:rPr lang="en-US" b="1" noProof="0" err="1"/>
              <a:t>Gogs</a:t>
            </a:r>
            <a:r>
              <a:rPr lang="en-US" b="1" noProof="0"/>
              <a:t>: </a:t>
            </a:r>
            <a:r>
              <a:rPr lang="en-US" b="0" noProof="0"/>
              <a:t>Open source light weight git server written in Go. Offers repository file viewing and editing, project issue tracking, and a built-in wiki for project documentation.</a:t>
            </a:r>
          </a:p>
          <a:p>
            <a:endParaRPr lang="en-US" noProof="0"/>
          </a:p>
          <a:p>
            <a:r>
              <a:rPr lang="en-US" noProof="0"/>
              <a:t>Pipes:</a:t>
            </a:r>
          </a:p>
          <a:p>
            <a:endParaRPr lang="en-US" noProof="0"/>
          </a:p>
          <a:p>
            <a:r>
              <a:rPr lang="en-US" sz="1200" b="0" i="0" kern="1200">
                <a:solidFill>
                  <a:schemeClr val="tx1"/>
                </a:solidFill>
                <a:effectLst/>
                <a:latin typeface="Roboto Light" panose="02000000000000000000" pitchFamily="2" charset="0"/>
                <a:ea typeface="+mn-ea"/>
                <a:cs typeface="+mn-cs"/>
              </a:rPr>
              <a:t>A Continuous Integration Pipeline is a powerful instrument that consists of a set of tools designed to </a:t>
            </a:r>
            <a:r>
              <a:rPr lang="en-US" sz="1200" b="1" i="0" kern="1200">
                <a:solidFill>
                  <a:schemeClr val="tx1"/>
                </a:solidFill>
                <a:effectLst/>
                <a:latin typeface="Roboto Light" panose="02000000000000000000" pitchFamily="2" charset="0"/>
                <a:ea typeface="+mn-ea"/>
                <a:cs typeface="+mn-cs"/>
              </a:rPr>
              <a:t>host</a:t>
            </a:r>
            <a:r>
              <a:rPr lang="en-US" sz="1200" b="0" i="0" kern="1200">
                <a:solidFill>
                  <a:schemeClr val="tx1"/>
                </a:solidFill>
                <a:effectLst/>
                <a:latin typeface="Roboto Light" panose="02000000000000000000" pitchFamily="2" charset="0"/>
                <a:ea typeface="+mn-ea"/>
                <a:cs typeface="+mn-cs"/>
              </a:rPr>
              <a:t>, </a:t>
            </a:r>
            <a:r>
              <a:rPr lang="en-US" sz="1200" b="1" i="0" kern="1200">
                <a:solidFill>
                  <a:schemeClr val="tx1"/>
                </a:solidFill>
                <a:effectLst/>
                <a:latin typeface="Roboto Light" panose="02000000000000000000" pitchFamily="2" charset="0"/>
                <a:ea typeface="+mn-ea"/>
                <a:cs typeface="+mn-cs"/>
              </a:rPr>
              <a:t>monitor</a:t>
            </a:r>
            <a:r>
              <a:rPr lang="en-US" sz="1200" b="0" i="0" kern="1200">
                <a:solidFill>
                  <a:schemeClr val="tx1"/>
                </a:solidFill>
                <a:effectLst/>
                <a:latin typeface="Roboto Light" panose="02000000000000000000" pitchFamily="2" charset="0"/>
                <a:ea typeface="+mn-ea"/>
                <a:cs typeface="+mn-cs"/>
              </a:rPr>
              <a:t>, </a:t>
            </a:r>
            <a:r>
              <a:rPr lang="en-US" sz="1200" b="1" i="0" kern="1200">
                <a:solidFill>
                  <a:schemeClr val="tx1"/>
                </a:solidFill>
                <a:effectLst/>
                <a:latin typeface="Roboto Light" panose="02000000000000000000" pitchFamily="2" charset="0"/>
                <a:ea typeface="+mn-ea"/>
                <a:cs typeface="+mn-cs"/>
              </a:rPr>
              <a:t>compile</a:t>
            </a:r>
            <a:r>
              <a:rPr lang="en-US" sz="1200" b="0" i="0" kern="1200">
                <a:solidFill>
                  <a:schemeClr val="tx1"/>
                </a:solidFill>
                <a:effectLst/>
                <a:latin typeface="Roboto Light" panose="02000000000000000000" pitchFamily="2" charset="0"/>
                <a:ea typeface="+mn-ea"/>
                <a:cs typeface="+mn-cs"/>
              </a:rPr>
              <a:t> and </a:t>
            </a:r>
            <a:r>
              <a:rPr lang="en-US" sz="1200" b="1" i="0" kern="1200">
                <a:solidFill>
                  <a:schemeClr val="tx1"/>
                </a:solidFill>
                <a:effectLst/>
                <a:latin typeface="Roboto Light" panose="02000000000000000000" pitchFamily="2" charset="0"/>
                <a:ea typeface="+mn-ea"/>
                <a:cs typeface="+mn-cs"/>
              </a:rPr>
              <a:t>test</a:t>
            </a:r>
            <a:r>
              <a:rPr lang="en-US" sz="1200" b="0" i="0" kern="1200">
                <a:solidFill>
                  <a:schemeClr val="tx1"/>
                </a:solidFill>
                <a:effectLst/>
                <a:latin typeface="Roboto Light" panose="02000000000000000000" pitchFamily="2" charset="0"/>
                <a:ea typeface="+mn-ea"/>
                <a:cs typeface="+mn-cs"/>
              </a:rPr>
              <a:t> code, or code changes.</a:t>
            </a:r>
          </a:p>
          <a:p>
            <a:endParaRPr lang="en-US" noProof="0"/>
          </a:p>
          <a:p>
            <a:r>
              <a:rPr lang="en-US" noProof="0"/>
              <a:t>	</a:t>
            </a:r>
            <a:r>
              <a:rPr lang="en-US" b="1" noProof="0"/>
              <a:t>Azure Pipelines: </a:t>
            </a:r>
            <a:r>
              <a:rPr lang="en-US" b="0" noProof="0"/>
              <a:t>Deployments can be blocked, pending approval or gated using custom checks programmatically via custom code; integration of a variety of other services</a:t>
            </a:r>
            <a:endParaRPr lang="en-US" b="1" noProof="0"/>
          </a:p>
          <a:p>
            <a:r>
              <a:rPr lang="en-US" b="1" noProof="0"/>
              <a:t>	Jenkins: </a:t>
            </a:r>
            <a:r>
              <a:rPr lang="en-US" b="0" noProof="0"/>
              <a:t>Open source automation tool written in Java. </a:t>
            </a:r>
            <a:endParaRPr lang="en-US" noProof="0"/>
          </a:p>
          <a:p>
            <a:pPr lvl="2"/>
            <a:r>
              <a:rPr lang="en-US" b="1" noProof="0"/>
              <a:t>Circle CI: </a:t>
            </a:r>
            <a:r>
              <a:rPr lang="en-US" b="0" i="0" noProof="0"/>
              <a:t>Continuous integration and continuous delivery (CI/CD) platform. Automates build, test, and deployment of software.</a:t>
            </a:r>
          </a:p>
          <a:p>
            <a:endParaRPr lang="en-US" noProof="0"/>
          </a:p>
          <a:p>
            <a:r>
              <a:rPr lang="en-US" noProof="0"/>
              <a:t>Test Plans:</a:t>
            </a:r>
          </a:p>
          <a:p>
            <a:endParaRPr lang="en-US" noProof="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Roboto Light" panose="02000000000000000000" pitchFamily="2" charset="0"/>
                <a:ea typeface="+mn-ea"/>
                <a:cs typeface="+mn-cs"/>
              </a:rPr>
              <a:t>	Azure Test Plans: </a:t>
            </a:r>
            <a:r>
              <a:rPr lang="en-US" noProof="0"/>
              <a:t>fully integrated into web-interface; </a:t>
            </a:r>
          </a:p>
          <a:p>
            <a:r>
              <a:rPr lang="en-US" noProof="0"/>
              <a:t>	</a:t>
            </a:r>
            <a:r>
              <a:rPr lang="en-US" b="1" noProof="0"/>
              <a:t>Apache JMeter: </a:t>
            </a:r>
            <a:r>
              <a:rPr lang="en-US" b="0" noProof="0"/>
              <a:t>Open source software written in Java designed to load test functional behavior and measure performance.</a:t>
            </a:r>
            <a:endParaRPr lang="en-US" noProof="0"/>
          </a:p>
          <a:p>
            <a:r>
              <a:rPr lang="en-US" noProof="0"/>
              <a:t>	</a:t>
            </a:r>
            <a:r>
              <a:rPr lang="en-US" b="1" noProof="0"/>
              <a:t>Gatling: </a:t>
            </a:r>
            <a:r>
              <a:rPr lang="en-US" b="0" noProof="0"/>
              <a:t>Open source load and performance testing tool for web applications based on Scala, </a:t>
            </a:r>
            <a:r>
              <a:rPr lang="en-US" b="0" noProof="0" err="1"/>
              <a:t>Akka</a:t>
            </a:r>
            <a:r>
              <a:rPr lang="en-US" b="0" noProof="0"/>
              <a:t>, and </a:t>
            </a:r>
            <a:r>
              <a:rPr lang="en-US" b="0" noProof="0" err="1"/>
              <a:t>Netty</a:t>
            </a:r>
            <a:r>
              <a:rPr lang="en-US" b="0" noProof="0"/>
              <a:t>.</a:t>
            </a:r>
            <a:endParaRPr lang="en-US" b="1" noProof="0"/>
          </a:p>
          <a:p>
            <a:r>
              <a:rPr lang="en-US" noProof="0"/>
              <a:t>	</a:t>
            </a:r>
          </a:p>
          <a:p>
            <a:r>
              <a:rPr lang="en-US" noProof="0"/>
              <a:t>Artifacts:</a:t>
            </a:r>
          </a:p>
          <a:p>
            <a:r>
              <a:rPr lang="en-US" noProof="0"/>
              <a:t>	</a:t>
            </a:r>
            <a:r>
              <a:rPr lang="en-US" b="1" noProof="0"/>
              <a:t>Azure Artifacts: </a:t>
            </a:r>
            <a:r>
              <a:rPr lang="en-US" b="0" noProof="0"/>
              <a:t>Provide artifacts to external projects. (Pipeline artifacts are not presented here, but storage is used in background)</a:t>
            </a:r>
          </a:p>
          <a:p>
            <a:r>
              <a:rPr lang="en-US" noProof="0"/>
              <a:t>	</a:t>
            </a:r>
            <a:r>
              <a:rPr lang="en-US" b="1" noProof="0" err="1"/>
              <a:t>JFrog</a:t>
            </a:r>
            <a:r>
              <a:rPr lang="en-US" b="1" noProof="0"/>
              <a:t> Artifactory: </a:t>
            </a:r>
            <a:r>
              <a:rPr lang="en-US" b="0" noProof="0"/>
              <a:t>Universal repository manager designed to store binary output of the build process for use in distribution and deployment.</a:t>
            </a:r>
            <a:endParaRPr lang="en-US" b="1" noProof="0"/>
          </a:p>
          <a:p>
            <a:r>
              <a:rPr lang="en-US" b="1" noProof="0"/>
              <a:t>	Docker Hub: </a:t>
            </a:r>
            <a:r>
              <a:rPr lang="en-US" b="0" noProof="0"/>
              <a:t>Cloud-based repository to create, test, store, and distribute container images. Very Docker-centric.</a:t>
            </a:r>
          </a:p>
          <a:p>
            <a:endParaRPr lang="en-US" noProof="0"/>
          </a:p>
          <a:p>
            <a:r>
              <a:rPr lang="en-US" noProof="0"/>
              <a:t>Dev Test Lab:</a:t>
            </a:r>
          </a:p>
          <a:p>
            <a:r>
              <a:rPr lang="en-US" noProof="0"/>
              <a:t>	</a:t>
            </a:r>
            <a:r>
              <a:rPr lang="en-US" b="1" noProof="0"/>
              <a:t>Azure Dev Test Lab:</a:t>
            </a:r>
            <a:endParaRPr lang="en-US" noProof="0"/>
          </a:p>
          <a:p>
            <a:r>
              <a:rPr lang="en-US" noProof="0"/>
              <a:t>	</a:t>
            </a:r>
            <a:r>
              <a:rPr lang="en-US" b="1" noProof="0"/>
              <a:t>Sauce Labs: </a:t>
            </a:r>
            <a:r>
              <a:rPr lang="en-US" b="0" noProof="0"/>
              <a:t>Cloud-based web and mobile application automated testing platform. Allows users to run tests in the cloud on more than 700 different browser platform, operating system and device combinations.</a:t>
            </a:r>
            <a:endParaRPr lang="en-US" b="1" noProof="0"/>
          </a:p>
          <a:p>
            <a:r>
              <a:rPr lang="en-US" b="1" noProof="0"/>
              <a:t>	</a:t>
            </a:r>
            <a:r>
              <a:rPr lang="en-US" b="1" noProof="0" err="1"/>
              <a:t>BrowserStack</a:t>
            </a:r>
            <a:r>
              <a:rPr lang="en-US" b="1" noProof="0"/>
              <a:t>: </a:t>
            </a:r>
            <a:r>
              <a:rPr lang="en-US" b="0" noProof="0"/>
              <a:t>Cloud-based web and mobile application automated testing platform. Allows users to run tests in the cloud on more than 1,200 different browser platform, operating system and device combinations.</a:t>
            </a:r>
            <a:endParaRPr lang="en-US" b="1" noProof="0"/>
          </a:p>
          <a:p>
            <a:endParaRPr lang="en-US" noProof="0"/>
          </a:p>
          <a:p>
            <a:r>
              <a:rPr lang="en-US" noProof="0"/>
              <a:t>Insights:</a:t>
            </a:r>
          </a:p>
          <a:p>
            <a:r>
              <a:rPr lang="en-US" noProof="0"/>
              <a:t>	</a:t>
            </a:r>
            <a:r>
              <a:rPr lang="en-US" b="1" noProof="0"/>
              <a:t>Azure Insights:</a:t>
            </a:r>
            <a:endParaRPr lang="en-US" noProof="0"/>
          </a:p>
          <a:p>
            <a:r>
              <a:rPr lang="en-US" noProof="0"/>
              <a:t>	</a:t>
            </a:r>
            <a:r>
              <a:rPr lang="en-US" b="1" noProof="0"/>
              <a:t>Dynatrace: </a:t>
            </a:r>
            <a:r>
              <a:rPr lang="en-US" b="0" noProof="0"/>
              <a:t>Provides application performance management, artificial intelligence for operations, cloud infrastructure monitoring, and digital experience management. Offers deep transaction tracing, synthetic monitoring, real user monitoring, and network monitoring.</a:t>
            </a:r>
            <a:endParaRPr lang="en-US" b="1" noProof="0"/>
          </a:p>
          <a:p>
            <a:r>
              <a:rPr lang="en-US" b="1" noProof="0"/>
              <a:t>	New Relic: </a:t>
            </a:r>
            <a:r>
              <a:rPr lang="en-US" b="0" noProof="0"/>
              <a:t>Monitors web and mobile application in real-time with support for custom-build plugins to collect arbitrary data.</a:t>
            </a:r>
            <a:endParaRPr lang="en-US" b="1" noProof="0"/>
          </a:p>
          <a:p>
            <a:endParaRPr lang="en-US" noProof="0"/>
          </a:p>
          <a:p>
            <a:endParaRPr lang="en-US"/>
          </a:p>
        </p:txBody>
      </p:sp>
      <p:sp>
        <p:nvSpPr>
          <p:cNvPr id="4" name="Foliennummernplatzhalter 3"/>
          <p:cNvSpPr>
            <a:spLocks noGrp="1"/>
          </p:cNvSpPr>
          <p:nvPr>
            <p:ph type="sldNum" sz="quarter" idx="5"/>
          </p:nvPr>
        </p:nvSpPr>
        <p:spPr/>
        <p:txBody>
          <a:bodyPr/>
          <a:lstStyle/>
          <a:p>
            <a:fld id="{899F289D-8531-469B-9073-B0623532616A}" type="slidenum">
              <a:rPr lang="en-US" smtClean="0"/>
              <a:pPr/>
              <a:t>42</a:t>
            </a:fld>
            <a:endParaRPr lang="en-US"/>
          </a:p>
        </p:txBody>
      </p:sp>
    </p:spTree>
    <p:extLst>
      <p:ext uri="{BB962C8B-B14F-4D97-AF65-F5344CB8AC3E}">
        <p14:creationId xmlns:p14="http://schemas.microsoft.com/office/powerpoint/2010/main" val="30459356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43</a:t>
            </a:fld>
            <a:endParaRPr lang="en-US"/>
          </a:p>
        </p:txBody>
      </p:sp>
    </p:spTree>
    <p:extLst>
      <p:ext uri="{BB962C8B-B14F-4D97-AF65-F5344CB8AC3E}">
        <p14:creationId xmlns:p14="http://schemas.microsoft.com/office/powerpoint/2010/main" val="37033164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a:hlinkClick r:id="rId3"/>
              </a:rPr>
              <a:t>https://github.com/enterprises/avanade</a:t>
            </a:r>
            <a:endParaRPr lang="en-US"/>
          </a:p>
          <a:p>
            <a:pPr lvl="0"/>
            <a:r>
              <a:rPr lang="en-CA"/>
              <a:t>GitHub Enterprise channel in Modern Engineering MS Teams </a:t>
            </a:r>
            <a:r>
              <a:rPr lang="en-CA">
                <a:hlinkClick r:id="rId4"/>
              </a:rPr>
              <a:t>link</a:t>
            </a:r>
            <a:endParaRPr lang="en-US"/>
          </a:p>
          <a:p>
            <a:pPr lvl="0"/>
            <a:r>
              <a:rPr lang="en-CA"/>
              <a:t>Rollout status as of 2</a:t>
            </a:r>
            <a:r>
              <a:rPr lang="en-CA" baseline="30000"/>
              <a:t>nd</a:t>
            </a:r>
            <a:r>
              <a:rPr lang="en-CA"/>
              <a:t> week of June 2021</a:t>
            </a:r>
            <a:endParaRPr lang="en-US"/>
          </a:p>
          <a:p>
            <a:pPr lvl="1"/>
            <a:r>
              <a:rPr lang="en-US"/>
              <a:t>Security review completed</a:t>
            </a:r>
          </a:p>
          <a:p>
            <a:pPr lvl="1"/>
            <a:r>
              <a:rPr lang="en-US"/>
              <a:t>Remediation tasks that are being worked through</a:t>
            </a:r>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44</a:t>
            </a:fld>
            <a:endParaRPr lang="en-US"/>
          </a:p>
        </p:txBody>
      </p:sp>
    </p:spTree>
    <p:extLst>
      <p:ext uri="{BB962C8B-B14F-4D97-AF65-F5344CB8AC3E}">
        <p14:creationId xmlns:p14="http://schemas.microsoft.com/office/powerpoint/2010/main" val="9251620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45</a:t>
            </a:fld>
            <a:endParaRPr lang="en-US"/>
          </a:p>
        </p:txBody>
      </p:sp>
    </p:spTree>
    <p:extLst>
      <p:ext uri="{BB962C8B-B14F-4D97-AF65-F5344CB8AC3E}">
        <p14:creationId xmlns:p14="http://schemas.microsoft.com/office/powerpoint/2010/main" val="16411131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46</a:t>
            </a:fld>
            <a:endParaRPr lang="en-US"/>
          </a:p>
        </p:txBody>
      </p:sp>
    </p:spTree>
    <p:extLst>
      <p:ext uri="{BB962C8B-B14F-4D97-AF65-F5344CB8AC3E}">
        <p14:creationId xmlns:p14="http://schemas.microsoft.com/office/powerpoint/2010/main" val="3067696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48</a:t>
            </a:fld>
            <a:endParaRPr lang="en-US"/>
          </a:p>
        </p:txBody>
      </p:sp>
    </p:spTree>
    <p:extLst>
      <p:ext uri="{BB962C8B-B14F-4D97-AF65-F5344CB8AC3E}">
        <p14:creationId xmlns:p14="http://schemas.microsoft.com/office/powerpoint/2010/main" val="10489518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Search for smart.. Select SmartHotel360, Add to cart or Provision now.</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49</a:t>
            </a:fld>
            <a:endParaRPr lang="en-US"/>
          </a:p>
        </p:txBody>
      </p:sp>
    </p:spTree>
    <p:extLst>
      <p:ext uri="{BB962C8B-B14F-4D97-AF65-F5344CB8AC3E}">
        <p14:creationId xmlns:p14="http://schemas.microsoft.com/office/powerpoint/2010/main" val="77166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50</a:t>
            </a:fld>
            <a:endParaRPr lang="en-US"/>
          </a:p>
        </p:txBody>
      </p:sp>
    </p:spTree>
    <p:extLst>
      <p:ext uri="{BB962C8B-B14F-4D97-AF65-F5344CB8AC3E}">
        <p14:creationId xmlns:p14="http://schemas.microsoft.com/office/powerpoint/2010/main" val="1979808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be running a script to get the information needed to add Azure Service Principal</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53</a:t>
            </a:fld>
            <a:endParaRPr lang="en-US"/>
          </a:p>
        </p:txBody>
      </p:sp>
    </p:spTree>
    <p:extLst>
      <p:ext uri="{BB962C8B-B14F-4D97-AF65-F5344CB8AC3E}">
        <p14:creationId xmlns:p14="http://schemas.microsoft.com/office/powerpoint/2010/main" val="37581071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Supporting Material Slides</a:t>
            </a:r>
          </a:p>
        </p:txBody>
      </p:sp>
      <p:sp>
        <p:nvSpPr>
          <p:cNvPr id="4" name="Slide Number Placeholder 3"/>
          <p:cNvSpPr>
            <a:spLocks noGrp="1"/>
          </p:cNvSpPr>
          <p:nvPr>
            <p:ph type="sldNum" sz="quarter" idx="5"/>
          </p:nvPr>
        </p:nvSpPr>
        <p:spPr/>
        <p:txBody>
          <a:bodyPr/>
          <a:lstStyle/>
          <a:p>
            <a:fld id="{83F17A60-5211-564C-AE51-C5EE6D827C53}" type="slidenum">
              <a:rPr lang="en-US" smtClean="0"/>
              <a:t>66</a:t>
            </a:fld>
            <a:endParaRPr lang="en-US"/>
          </a:p>
        </p:txBody>
      </p:sp>
    </p:spTree>
    <p:extLst>
      <p:ext uri="{BB962C8B-B14F-4D97-AF65-F5344CB8AC3E}">
        <p14:creationId xmlns:p14="http://schemas.microsoft.com/office/powerpoint/2010/main" val="575138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Needs to be updates</a:t>
            </a: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6</a:t>
            </a:fld>
            <a:endParaRPr lang="en-US"/>
          </a:p>
        </p:txBody>
      </p:sp>
    </p:spTree>
    <p:extLst>
      <p:ext uri="{BB962C8B-B14F-4D97-AF65-F5344CB8AC3E}">
        <p14:creationId xmlns:p14="http://schemas.microsoft.com/office/powerpoint/2010/main" val="328439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7</a:t>
            </a:fld>
            <a:endParaRPr lang="en-US"/>
          </a:p>
        </p:txBody>
      </p:sp>
    </p:spTree>
    <p:extLst>
      <p:ext uri="{BB962C8B-B14F-4D97-AF65-F5344CB8AC3E}">
        <p14:creationId xmlns:p14="http://schemas.microsoft.com/office/powerpoint/2010/main" val="1630069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https://dev.azure.com/ava-continuous-learning/DevOps%20Practitioner%20NA/_backlogs/backlog/Student/Epics/</a:t>
            </a:r>
          </a:p>
        </p:txBody>
      </p:sp>
      <p:sp>
        <p:nvSpPr>
          <p:cNvPr id="4" name="Slide Number Placeholder 3"/>
          <p:cNvSpPr>
            <a:spLocks noGrp="1"/>
          </p:cNvSpPr>
          <p:nvPr>
            <p:ph type="sldNum" sz="quarter" idx="5"/>
          </p:nvPr>
        </p:nvSpPr>
        <p:spPr/>
        <p:txBody>
          <a:bodyPr/>
          <a:lstStyle/>
          <a:p>
            <a:fld id="{83F17A60-5211-564C-AE51-C5EE6D827C53}" type="slidenum">
              <a:rPr lang="en-US" smtClean="0"/>
              <a:t>8</a:t>
            </a:fld>
            <a:endParaRPr lang="en-US"/>
          </a:p>
        </p:txBody>
      </p:sp>
    </p:spTree>
    <p:extLst>
      <p:ext uri="{BB962C8B-B14F-4D97-AF65-F5344CB8AC3E}">
        <p14:creationId xmlns:p14="http://schemas.microsoft.com/office/powerpoint/2010/main" val="3973048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mechanics of the course need to be outlined in the pre-work.  If students haven’t reviewed by this time, we need to ask them to go back between breaks or after the course.</a:t>
            </a:r>
          </a:p>
          <a:p>
            <a:endParaRPr lang="en-US">
              <a:solidFill>
                <a:schemeClr val="bg1"/>
              </a:solidFill>
            </a:endParaRPr>
          </a:p>
          <a:p>
            <a:pPr marL="285750" indent="-285750">
              <a:buFont typeface="Arial" panose="020B0604020202020204" pitchFamily="34" charset="0"/>
              <a:buChar char="•"/>
            </a:pPr>
            <a:r>
              <a:rPr lang="en-US">
                <a:solidFill>
                  <a:schemeClr val="bg1"/>
                </a:solidFill>
              </a:rPr>
              <a:t>Learning Objectives</a:t>
            </a:r>
          </a:p>
          <a:p>
            <a:pPr marL="285750" indent="-285750">
              <a:buFont typeface="Arial" panose="020B0604020202020204" pitchFamily="34" charset="0"/>
              <a:buChar char="•"/>
            </a:pPr>
            <a:r>
              <a:rPr lang="en-US">
                <a:solidFill>
                  <a:schemeClr val="bg1"/>
                </a:solidFill>
              </a:rPr>
              <a:t>Questions</a:t>
            </a:r>
          </a:p>
          <a:p>
            <a:pPr marL="285750" indent="-285750">
              <a:buFont typeface="Arial" panose="020B0604020202020204" pitchFamily="34" charset="0"/>
              <a:buChar char="•"/>
            </a:pPr>
            <a:r>
              <a:rPr lang="en-US" err="1">
                <a:solidFill>
                  <a:schemeClr val="bg1"/>
                </a:solidFill>
              </a:rPr>
              <a:t>Impediements</a:t>
            </a:r>
            <a:endParaRPr lang="en-US">
              <a:solidFill>
                <a:schemeClr val="bg1"/>
              </a:solidFill>
            </a:endParaRPr>
          </a:p>
        </p:txBody>
      </p:sp>
      <p:sp>
        <p:nvSpPr>
          <p:cNvPr id="4" name="Slide Number Placeholder 3"/>
          <p:cNvSpPr>
            <a:spLocks noGrp="1"/>
          </p:cNvSpPr>
          <p:nvPr>
            <p:ph type="sldNum" sz="quarter" idx="5"/>
          </p:nvPr>
        </p:nvSpPr>
        <p:spPr/>
        <p:txBody>
          <a:bodyPr/>
          <a:lstStyle/>
          <a:p>
            <a:fld id="{83F17A60-5211-564C-AE51-C5EE6D827C53}" type="slidenum">
              <a:rPr lang="en-US" smtClean="0"/>
              <a:t>9</a:t>
            </a:fld>
            <a:endParaRPr lang="en-US"/>
          </a:p>
        </p:txBody>
      </p:sp>
    </p:spTree>
    <p:extLst>
      <p:ext uri="{BB962C8B-B14F-4D97-AF65-F5344CB8AC3E}">
        <p14:creationId xmlns:p14="http://schemas.microsoft.com/office/powerpoint/2010/main" val="4006817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buzz words that are covered in this material, and we are going to attempt to make them real.</a:t>
            </a:r>
          </a:p>
        </p:txBody>
      </p:sp>
      <p:sp>
        <p:nvSpPr>
          <p:cNvPr id="4" name="Slide Number Placeholder 3"/>
          <p:cNvSpPr>
            <a:spLocks noGrp="1"/>
          </p:cNvSpPr>
          <p:nvPr>
            <p:ph type="sldNum" sz="quarter" idx="5"/>
          </p:nvPr>
        </p:nvSpPr>
        <p:spPr/>
        <p:txBody>
          <a:bodyPr/>
          <a:lstStyle/>
          <a:p>
            <a:fld id="{83F17A60-5211-564C-AE51-C5EE6D827C53}" type="slidenum">
              <a:rPr lang="en-US" smtClean="0"/>
              <a:t>10</a:t>
            </a:fld>
            <a:endParaRPr lang="en-US"/>
          </a:p>
        </p:txBody>
      </p:sp>
    </p:spTree>
    <p:extLst>
      <p:ext uri="{BB962C8B-B14F-4D97-AF65-F5344CB8AC3E}">
        <p14:creationId xmlns:p14="http://schemas.microsoft.com/office/powerpoint/2010/main" val="11820401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1.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1.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1.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1.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1.pn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1.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1.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6.pn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1.png"/><Relationship Id="rId2" Type="http://schemas.openxmlformats.org/officeDocument/2006/relationships/image" Target="../media/image57.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1.png"/><Relationship Id="rId2" Type="http://schemas.openxmlformats.org/officeDocument/2006/relationships/image" Target="../media/image62.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1.png"/><Relationship Id="rId2" Type="http://schemas.openxmlformats.org/officeDocument/2006/relationships/image" Target="../media/image63.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1.png"/><Relationship Id="rId2" Type="http://schemas.openxmlformats.org/officeDocument/2006/relationships/image" Target="../media/image64.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7.png"/><Relationship Id="rId2" Type="http://schemas.openxmlformats.org/officeDocument/2006/relationships/image" Target="../media/image65.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7.png"/><Relationship Id="rId2" Type="http://schemas.openxmlformats.org/officeDocument/2006/relationships/image" Target="../media/image66.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7.png"/><Relationship Id="rId2" Type="http://schemas.openxmlformats.org/officeDocument/2006/relationships/image" Target="../media/image67.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7.png"/><Relationship Id="rId2" Type="http://schemas.openxmlformats.org/officeDocument/2006/relationships/image" Target="../media/image68.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7.png"/><Relationship Id="rId2" Type="http://schemas.openxmlformats.org/officeDocument/2006/relationships/image" Target="../media/image69.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0.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Rectangle 28"/>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Rectangle 29"/>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Rectangle 30"/>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Rectangle 34"/>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Rectangle 35"/>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6887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6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White 1/2 Vertical R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94111967"/>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833371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59281443"/>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White 3/4 Vertical L w photo">
    <p:spTree>
      <p:nvGrpSpPr>
        <p:cNvPr id="1" name=""/>
        <p:cNvGrpSpPr/>
        <p:nvPr/>
      </p:nvGrpSpPr>
      <p:grpSpPr>
        <a:xfrm>
          <a:off x="0" y="0"/>
          <a:ext cx="0" cy="0"/>
          <a:chOff x="0" y="0"/>
          <a:chExt cx="0" cy="0"/>
        </a:xfrm>
      </p:grpSpPr>
      <p:pic>
        <p:nvPicPr>
          <p:cNvPr id="29" name="Picture 2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6661461"/>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776550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92099233"/>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White 3/4 Vertical R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06866661"/>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428753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81592986"/>
      </p:ext>
    </p:extLst>
  </p:cSld>
  <p:clrMapOvr>
    <a:masterClrMapping/>
  </p:clrMapOvr>
  <p:transition>
    <p:fade/>
  </p:transition>
  <p:hf hdr="0" dt="0"/>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Blank Slide">
    <p:spTree>
      <p:nvGrpSpPr>
        <p:cNvPr id="1" name=""/>
        <p:cNvGrpSpPr/>
        <p:nvPr/>
      </p:nvGrpSpPr>
      <p:grpSpPr>
        <a:xfrm>
          <a:off x="0" y="0"/>
          <a:ext cx="0" cy="0"/>
          <a:chOff x="0" y="0"/>
          <a:chExt cx="0" cy="0"/>
        </a:xfrm>
      </p:grpSpPr>
      <p:sp>
        <p:nvSpPr>
          <p:cNvPr id="2" name="Rectangle 1"/>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86142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8707512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White 1/3 Horizontal_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0"/>
            <a:ext cx="12192000" cy="6857999"/>
          </a:xfrm>
          <a:prstGeom prst="rect">
            <a:avLst/>
          </a:prstGeom>
        </p:spPr>
      </p:pic>
      <p:sp>
        <p:nvSpPr>
          <p:cNvPr id="15" name="Rectangle 14">
            <a:extLst>
              <a:ext uri="{FF2B5EF4-FFF2-40B4-BE49-F238E27FC236}">
                <a16:creationId xmlns:a16="http://schemas.microsoft.com/office/drawing/2014/main" id="{B71144D9-2528-4243-972E-A93A98068573}"/>
              </a:ext>
            </a:extLst>
          </p:cNvPr>
          <p:cNvSpPr/>
          <p:nvPr userDrawn="1"/>
        </p:nvSpPr>
        <p:spPr>
          <a:xfrm>
            <a:off x="-2" y="0"/>
            <a:ext cx="12192000" cy="6857999"/>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14"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sz="4800">
                <a:solidFill>
                  <a:schemeClr val="bg1"/>
                </a:solidFill>
              </a:defRPr>
            </a:lvl1pPr>
          </a:lstStyle>
          <a:p>
            <a:r>
              <a:rPr lang="en-US"/>
              <a:t>Click to edit Master title style</a:t>
            </a:r>
          </a:p>
        </p:txBody>
      </p:sp>
      <p:pic>
        <p:nvPicPr>
          <p:cNvPr id="7" name="Picture 6">
            <a:extLst>
              <a:ext uri="{FF2B5EF4-FFF2-40B4-BE49-F238E27FC236}">
                <a16:creationId xmlns:a16="http://schemas.microsoft.com/office/drawing/2014/main" id="{C703444F-8394-8A42-88A3-C36D521BBB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0" y="1137543"/>
            <a:ext cx="12191999" cy="5720455"/>
          </a:xfrm>
          <a:prstGeom prst="rect">
            <a:avLst/>
          </a:prstGeom>
        </p:spPr>
      </p:pic>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pic>
        <p:nvPicPr>
          <p:cNvPr id="10" name="Picture 9"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1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8067293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Aurora 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7427329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Logo 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5848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968709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4385533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019853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095280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email">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524487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022314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168838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9534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870173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698723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252373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6847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6569786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0085264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69490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893295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863279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078646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635126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256529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916799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329229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739155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066639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121246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129976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151266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990414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836162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8B0CD186-226D-A64C-BEF8-879D9CDF193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1376" y="1152719"/>
            <a:ext cx="10783229"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3" y="3943350"/>
            <a:ext cx="10901362"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311634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975043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340712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098827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071086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53755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4282339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7922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&lt;Restricted&gt;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765511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&lt;Restricted&gt;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287867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390917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372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621163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email">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650536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1571749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977807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528525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44528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082513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7490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0118952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379377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White 1/3 Horizontal_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0"/>
            <a:ext cx="12192000" cy="6857999"/>
          </a:xfrm>
          <a:prstGeom prst="rect">
            <a:avLst/>
          </a:prstGeom>
        </p:spPr>
      </p:pic>
      <p:sp>
        <p:nvSpPr>
          <p:cNvPr id="15" name="Rectangle 14">
            <a:extLst>
              <a:ext uri="{FF2B5EF4-FFF2-40B4-BE49-F238E27FC236}">
                <a16:creationId xmlns:a16="http://schemas.microsoft.com/office/drawing/2014/main" id="{B71144D9-2528-4243-972E-A93A98068573}"/>
              </a:ext>
            </a:extLst>
          </p:cNvPr>
          <p:cNvSpPr/>
          <p:nvPr userDrawn="1"/>
        </p:nvSpPr>
        <p:spPr>
          <a:xfrm>
            <a:off x="-2" y="0"/>
            <a:ext cx="12192000" cy="6857999"/>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14"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sz="4800">
                <a:solidFill>
                  <a:schemeClr val="bg1"/>
                </a:solidFill>
              </a:defRPr>
            </a:lvl1pPr>
          </a:lstStyle>
          <a:p>
            <a:r>
              <a:rPr lang="en-US"/>
              <a:t>Click to edit Master title style</a:t>
            </a:r>
          </a:p>
        </p:txBody>
      </p:sp>
      <p:pic>
        <p:nvPicPr>
          <p:cNvPr id="7" name="Picture 6">
            <a:extLst>
              <a:ext uri="{FF2B5EF4-FFF2-40B4-BE49-F238E27FC236}">
                <a16:creationId xmlns:a16="http://schemas.microsoft.com/office/drawing/2014/main" id="{C703444F-8394-8A42-88A3-C36D521BBB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0" y="1137543"/>
            <a:ext cx="12191999" cy="5720455"/>
          </a:xfrm>
          <a:prstGeom prst="rect">
            <a:avLst/>
          </a:prstGeom>
        </p:spPr>
      </p:pic>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pic>
        <p:nvPicPr>
          <p:cNvPr id="10" name="Picture 9"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1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3939070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74049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236979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59000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955057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602239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174592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968480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651597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3560277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097736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Quote w photo_1">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368151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4579280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550042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900703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780164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376161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031683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885915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807236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199081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094343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Rectangle 28"/>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Rectangle 29"/>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Rectangle 30"/>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Rectangle 34"/>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Rectangle 35"/>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57602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49319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083232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377775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330899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031351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email">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73606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976261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283862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576443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55927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47F2C7DF-21F8-7F43-AF2B-D19C00A05ECA}"/>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189791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481485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64513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50856814"/>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2176936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620493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007186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483149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652622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813859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02855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47F2C7DF-21F8-7F43-AF2B-D19C00A05ECA}"/>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36893503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 &lt;Confidential&gt;</a:t>
            </a:r>
          </a:p>
        </p:txBody>
      </p:sp>
      <p:pic>
        <p:nvPicPr>
          <p:cNvPr id="17" name="Picture 16">
            <a:extLst>
              <a:ext uri="{FF2B5EF4-FFF2-40B4-BE49-F238E27FC236}">
                <a16:creationId xmlns:a16="http://schemas.microsoft.com/office/drawing/2014/main" id="{6E770253-2368-9B43-9ECE-D6AB45B102F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A0D2DB1-3F08-094A-8327-8A632F8E0A56}"/>
              </a:ext>
            </a:extLst>
          </p:cNvPr>
          <p:cNvSpPr>
            <a:spLocks noGrp="1"/>
          </p:cNvSpPr>
          <p:nvPr>
            <p:ph type="sldNum" sz="quarter" idx="10"/>
          </p:nvPr>
        </p:nvSpPr>
        <p:spPr/>
        <p:txBody>
          <a:bodyPr/>
          <a:lstStyle>
            <a:lvl1pPr>
              <a:defRPr>
                <a:solidFill>
                  <a:schemeClr val="bg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34095962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769047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26439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756819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995805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030692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766109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680507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39648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924482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19108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AC7A858-2C0A-204F-B2B7-AB9900D71426}"/>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42826072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398705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757161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1203735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8146666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38667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Logo 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4275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198661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262453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532426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484586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25969165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294623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775062"/>
            <a:ext cx="5199017" cy="6082937"/>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812153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426720"/>
            <a:ext cx="5199017" cy="6431280"/>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846491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3"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785242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01690" y="1149530"/>
            <a:ext cx="5190309" cy="5708469"/>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324739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114696"/>
            <a:ext cx="5199017" cy="5743303"/>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176614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10400" y="1375954"/>
            <a:ext cx="5181600"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012365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93370"/>
            <a:ext cx="5199017" cy="5464629"/>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920991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312699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84274" y="1384662"/>
            <a:ext cx="5207726" cy="5473337"/>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158987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748926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65735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352009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01690" y="1375954"/>
            <a:ext cx="5190309"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874902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84662"/>
            <a:ext cx="5199017" cy="5473337"/>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146897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84663"/>
            <a:ext cx="5199017" cy="547333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0265402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01690" y="1384662"/>
            <a:ext cx="5190309" cy="5473337"/>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246630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99147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84662"/>
            <a:ext cx="5199017" cy="5473337"/>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647781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856AA9-725B-3B48-AD5E-456A2E8A50A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89890"/>
            <a:ext cx="12192000" cy="596811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014213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196189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22073066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6882063"/>
          </a:xfrm>
          <a:prstGeom prst="rect">
            <a:avLst/>
          </a:prstGeom>
        </p:spPr>
      </p:pic>
      <p:sp>
        <p:nvSpPr>
          <p:cNvPr id="14" name="Rectangle 13"/>
          <p:cNvSpPr/>
          <p:nvPr userDrawn="1"/>
        </p:nvSpPr>
        <p:spPr>
          <a:xfrm>
            <a:off x="1" y="0"/>
            <a:ext cx="6416841" cy="6858000"/>
          </a:xfrm>
          <a:prstGeom prst="rect">
            <a:avLst/>
          </a:prstGeom>
          <a:gradFill flip="none" rotWithShape="1">
            <a:gsLst>
              <a:gs pos="0">
                <a:schemeClr val="bg1"/>
              </a:gs>
              <a:gs pos="100000">
                <a:schemeClr val="bg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tx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9" name="Picture 1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129507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3_Two Content">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 y="0"/>
            <a:ext cx="12192002" cy="6858000"/>
          </a:xfrm>
          <a:prstGeom prst="rect">
            <a:avLst/>
          </a:prstGeom>
        </p:spPr>
      </p:pic>
      <p:sp>
        <p:nvSpPr>
          <p:cNvPr id="14" name="Rectangle 13"/>
          <p:cNvSpPr/>
          <p:nvPr userDrawn="1"/>
        </p:nvSpPr>
        <p:spPr>
          <a:xfrm>
            <a:off x="-3" y="0"/>
            <a:ext cx="6096003" cy="6858000"/>
          </a:xfrm>
          <a:prstGeom prst="rect">
            <a:avLst/>
          </a:prstGeom>
          <a:gradFill flip="none" rotWithShape="1">
            <a:gsLst>
              <a:gs pos="0">
                <a:schemeClr val="bg1"/>
              </a:gs>
              <a:gs pos="100000">
                <a:schemeClr val="bg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tx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5" name="Picture 14"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4137033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9_Two Content">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4" name="Rectangle 13"/>
          <p:cNvSpPr/>
          <p:nvPr userDrawn="1"/>
        </p:nvSpPr>
        <p:spPr>
          <a:xfrm>
            <a:off x="0" y="0"/>
            <a:ext cx="6096000" cy="6858000"/>
          </a:xfrm>
          <a:prstGeom prst="rect">
            <a:avLst/>
          </a:prstGeom>
          <a:gradFill flip="none" rotWithShape="1">
            <a:gsLst>
              <a:gs pos="0">
                <a:schemeClr val="bg1"/>
              </a:gs>
              <a:gs pos="100000">
                <a:schemeClr val="bg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tx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5" name="Picture 14"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545799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2_Two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18" name="Rectangle 17"/>
          <p:cNvSpPr/>
          <p:nvPr userDrawn="1"/>
        </p:nvSpPr>
        <p:spPr>
          <a:xfrm>
            <a:off x="0" y="0"/>
            <a:ext cx="7287904" cy="6858000"/>
          </a:xfrm>
          <a:prstGeom prst="rect">
            <a:avLst/>
          </a:prstGeom>
          <a:gradFill flip="none" rotWithShape="1">
            <a:gsLst>
              <a:gs pos="0">
                <a:schemeClr val="bg1">
                  <a:alpha val="75000"/>
                </a:schemeClr>
              </a:gs>
              <a:gs pos="100000">
                <a:schemeClr val="bg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tx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9" name="Picture 1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3375959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10_Two Content">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7" name="Rectangle 16"/>
          <p:cNvSpPr/>
          <p:nvPr userDrawn="1"/>
        </p:nvSpPr>
        <p:spPr>
          <a:xfrm>
            <a:off x="0" y="0"/>
            <a:ext cx="6096000" cy="6858000"/>
          </a:xfrm>
          <a:prstGeom prst="rect">
            <a:avLst/>
          </a:prstGeom>
          <a:gradFill flip="none" rotWithShape="1">
            <a:gsLst>
              <a:gs pos="0">
                <a:schemeClr val="tx1">
                  <a:alpha val="85000"/>
                </a:schemeClr>
              </a:gs>
              <a:gs pos="100000">
                <a:schemeClr val="tx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bg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bg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Picture 15">
            <a:extLst>
              <a:ext uri="{FF2B5EF4-FFF2-40B4-BE49-F238E27FC236}">
                <a16:creationId xmlns:a16="http://schemas.microsoft.com/office/drawing/2014/main" id="{6E11DA9F-3A3B-6240-AF7B-61558CB8808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2075513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4_Two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17" name="Rectangle 16"/>
          <p:cNvSpPr/>
          <p:nvPr userDrawn="1"/>
        </p:nvSpPr>
        <p:spPr>
          <a:xfrm>
            <a:off x="0" y="0"/>
            <a:ext cx="6096000" cy="6858000"/>
          </a:xfrm>
          <a:prstGeom prst="rect">
            <a:avLst/>
          </a:prstGeom>
          <a:gradFill flip="none" rotWithShape="1">
            <a:gsLst>
              <a:gs pos="0">
                <a:schemeClr val="tx1">
                  <a:alpha val="85000"/>
                </a:schemeClr>
              </a:gs>
              <a:gs pos="100000">
                <a:schemeClr val="tx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bg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bg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Picture 15">
            <a:extLst>
              <a:ext uri="{FF2B5EF4-FFF2-40B4-BE49-F238E27FC236}">
                <a16:creationId xmlns:a16="http://schemas.microsoft.com/office/drawing/2014/main" id="{6E11DA9F-3A3B-6240-AF7B-61558CB8808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2817476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5_Two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17" name="Rectangle 16"/>
          <p:cNvSpPr/>
          <p:nvPr userDrawn="1"/>
        </p:nvSpPr>
        <p:spPr>
          <a:xfrm>
            <a:off x="0" y="0"/>
            <a:ext cx="6096000" cy="6858000"/>
          </a:xfrm>
          <a:prstGeom prst="rect">
            <a:avLst/>
          </a:prstGeom>
          <a:gradFill flip="none" rotWithShape="1">
            <a:gsLst>
              <a:gs pos="0">
                <a:schemeClr val="tx1">
                  <a:alpha val="85000"/>
                </a:schemeClr>
              </a:gs>
              <a:gs pos="100000">
                <a:schemeClr val="tx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bg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bg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Picture 15">
            <a:extLst>
              <a:ext uri="{FF2B5EF4-FFF2-40B4-BE49-F238E27FC236}">
                <a16:creationId xmlns:a16="http://schemas.microsoft.com/office/drawing/2014/main" id="{6E11DA9F-3A3B-6240-AF7B-61558CB8808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780894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6_Two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7" name="Rectangle 16"/>
          <p:cNvSpPr/>
          <p:nvPr userDrawn="1"/>
        </p:nvSpPr>
        <p:spPr>
          <a:xfrm>
            <a:off x="0" y="0"/>
            <a:ext cx="6096000" cy="6858000"/>
          </a:xfrm>
          <a:prstGeom prst="rect">
            <a:avLst/>
          </a:prstGeom>
          <a:gradFill flip="none" rotWithShape="1">
            <a:gsLst>
              <a:gs pos="0">
                <a:schemeClr val="tx1">
                  <a:alpha val="85000"/>
                </a:schemeClr>
              </a:gs>
              <a:gs pos="100000">
                <a:schemeClr val="tx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bg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bg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Picture 15">
            <a:extLst>
              <a:ext uri="{FF2B5EF4-FFF2-40B4-BE49-F238E27FC236}">
                <a16:creationId xmlns:a16="http://schemas.microsoft.com/office/drawing/2014/main" id="{6E11DA9F-3A3B-6240-AF7B-61558CB8808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385158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8_Two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7" name="Rectangle 16"/>
          <p:cNvSpPr/>
          <p:nvPr userDrawn="1"/>
        </p:nvSpPr>
        <p:spPr>
          <a:xfrm>
            <a:off x="0" y="1"/>
            <a:ext cx="12192000" cy="3028949"/>
          </a:xfrm>
          <a:prstGeom prst="rect">
            <a:avLst/>
          </a:prstGeom>
          <a:gradFill flip="none" rotWithShape="1">
            <a:gsLst>
              <a:gs pos="0">
                <a:schemeClr val="tx1">
                  <a:alpha val="85000"/>
                </a:schemeClr>
              </a:gs>
              <a:gs pos="100000">
                <a:schemeClr val="tx1">
                  <a:alpha val="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bg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bg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Picture 15">
            <a:extLst>
              <a:ext uri="{FF2B5EF4-FFF2-40B4-BE49-F238E27FC236}">
                <a16:creationId xmlns:a16="http://schemas.microsoft.com/office/drawing/2014/main" id="{6E11DA9F-3A3B-6240-AF7B-61558CB8808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61972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039032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95496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2661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4" name="Picture 23">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5"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331338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34053467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79244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4104041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8187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pic>
        <p:nvPicPr>
          <p:cNvPr id="17" name="Picture 16">
            <a:extLst>
              <a:ext uri="{FF2B5EF4-FFF2-40B4-BE49-F238E27FC236}">
                <a16:creationId xmlns:a16="http://schemas.microsoft.com/office/drawing/2014/main" id="{6E770253-2368-9B43-9ECE-D6AB45B102F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A0D2DB1-3F08-094A-8327-8A632F8E0A56}"/>
              </a:ext>
            </a:extLst>
          </p:cNvPr>
          <p:cNvSpPr>
            <a:spLocks noGrp="1"/>
          </p:cNvSpPr>
          <p:nvPr>
            <p:ph type="sldNum" sz="quarter" idx="10"/>
          </p:nvPr>
        </p:nvSpPr>
        <p:spPr/>
        <p:txBody>
          <a:bodyPr/>
          <a:lstStyle>
            <a:lvl1pPr>
              <a:defRPr>
                <a:solidFill>
                  <a:schemeClr val="bg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17426328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40055319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8B0CD186-226D-A64C-BEF8-879D9CDF193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1376" y="1152719"/>
            <a:ext cx="10783229"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3" y="3943350"/>
            <a:ext cx="10901362"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793212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0537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Aurora 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52400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Rectangle 28"/>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Rectangle 29"/>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Rectangle 30"/>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Rectangle 34"/>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Rectangle 35"/>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472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47F2C7DF-21F8-7F43-AF2B-D19C00A05ECA}"/>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12694941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 &lt;Restricted&gt;</a:t>
            </a:r>
          </a:p>
        </p:txBody>
      </p:sp>
      <p:pic>
        <p:nvPicPr>
          <p:cNvPr id="17" name="Picture 16">
            <a:extLst>
              <a:ext uri="{FF2B5EF4-FFF2-40B4-BE49-F238E27FC236}">
                <a16:creationId xmlns:a16="http://schemas.microsoft.com/office/drawing/2014/main" id="{6E770253-2368-9B43-9ECE-D6AB45B102F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A0D2DB1-3F08-094A-8327-8A632F8E0A56}"/>
              </a:ext>
            </a:extLst>
          </p:cNvPr>
          <p:cNvSpPr>
            <a:spLocks noGrp="1"/>
          </p:cNvSpPr>
          <p:nvPr>
            <p:ph type="sldNum" sz="quarter" idx="10"/>
          </p:nvPr>
        </p:nvSpPr>
        <p:spPr/>
        <p:txBody>
          <a:bodyPr/>
          <a:lstStyle>
            <a:lvl1pPr>
              <a:defRPr>
                <a:solidFill>
                  <a:schemeClr val="bg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20774228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AC7A858-2C0A-204F-B2B7-AB9900D71426}"/>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8346079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88005387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805216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AC7A858-2C0A-204F-B2B7-AB9900D71426}"/>
              </a:ext>
            </a:extLst>
          </p:cNvPr>
          <p:cNvSpPr>
            <a:spLocks noGrp="1"/>
          </p:cNvSpPr>
          <p:nvPr>
            <p:ph type="sldNum" sz="quarter" idx="10"/>
          </p:nvPr>
        </p:nvSpPr>
        <p:spPr/>
        <p:txBody>
          <a:bodyPr/>
          <a:lstStyle/>
          <a:p>
            <a:fld id="{0EE23A24-5E29-4F5A-B780-9568AE9A51DD}" type="slidenum">
              <a:rPr lang="en-US" smtClean="0"/>
              <a:pPr/>
              <a:t>‹#›</a:t>
            </a:fld>
            <a:endParaRPr lang="en-US"/>
          </a:p>
        </p:txBody>
      </p:sp>
    </p:spTree>
    <p:extLst>
      <p:ext uri="{BB962C8B-B14F-4D97-AF65-F5344CB8AC3E}">
        <p14:creationId xmlns:p14="http://schemas.microsoft.com/office/powerpoint/2010/main" val="34118347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364143481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63660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_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77775943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2650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2_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8816621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_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61768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31107505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8B0CD186-226D-A64C-BEF8-879D9CDF193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1376" y="1152719"/>
            <a:ext cx="10783229"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3" y="3943350"/>
            <a:ext cx="10901362"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78922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81815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Full Bleed Images_17">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0" name="Rectangle 9">
            <a:extLst>
              <a:ext uri="{FF2B5EF4-FFF2-40B4-BE49-F238E27FC236}">
                <a16:creationId xmlns:a16="http://schemas.microsoft.com/office/drawing/2014/main" id="{3CA5B524-01FE-9944-B27E-FB47D31BF0E8}"/>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11" name="Rectangle 10">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100000">
                <a:schemeClr val="bg2">
                  <a:lumMod val="10000"/>
                  <a:alpha val="70000"/>
                </a:schemeClr>
              </a:gs>
              <a:gs pos="48000">
                <a:schemeClr val="bg2">
                  <a:lumMod val="10000"/>
                  <a:alpha val="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112155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2652597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80C3B-6FEC-4101-A0DC-EFF0009EA99B}"/>
              </a:ext>
            </a:extLst>
          </p:cNvPr>
          <p:cNvSpPr>
            <a:spLocks noGrp="1"/>
          </p:cNvSpPr>
          <p:nvPr>
            <p:ph type="title"/>
          </p:nvPr>
        </p:nvSpPr>
        <p:spPr>
          <a:xfrm>
            <a:off x="831850" y="1709738"/>
            <a:ext cx="10515600" cy="2852737"/>
          </a:xfrm>
        </p:spPr>
        <p:txBody>
          <a:bodyPr anchor="b"/>
          <a:lstStyle>
            <a:lvl1pPr>
              <a:defRPr sz="6000">
                <a:solidFill>
                  <a:schemeClr val="tx2">
                    <a:lumMod val="50000"/>
                  </a:schemeClr>
                </a:solidFill>
              </a:defRPr>
            </a:lvl1pPr>
          </a:lstStyle>
          <a:p>
            <a:r>
              <a:rPr lang="en-US"/>
              <a:t>Click to edit Master title style</a:t>
            </a:r>
          </a:p>
        </p:txBody>
      </p:sp>
      <p:sp>
        <p:nvSpPr>
          <p:cNvPr id="3" name="Text Placeholder 2">
            <a:extLst>
              <a:ext uri="{FF2B5EF4-FFF2-40B4-BE49-F238E27FC236}">
                <a16:creationId xmlns:a16="http://schemas.microsoft.com/office/drawing/2014/main" id="{84468B0D-552A-4F70-95CF-1A98089D1459}"/>
              </a:ext>
            </a:extLst>
          </p:cNvPr>
          <p:cNvSpPr>
            <a:spLocks noGrp="1"/>
          </p:cNvSpPr>
          <p:nvPr>
            <p:ph type="body" idx="1"/>
          </p:nvPr>
        </p:nvSpPr>
        <p:spPr>
          <a:xfrm>
            <a:off x="831850" y="4589463"/>
            <a:ext cx="10515600" cy="1500187"/>
          </a:xfrm>
        </p:spPr>
        <p:txBody>
          <a:bodyPr>
            <a:normAutofit/>
          </a:bodyPr>
          <a:lstStyle>
            <a:lvl1pPr marL="0" indent="0">
              <a:buNone/>
              <a:defRPr sz="3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20B794-F715-4EBA-8AE1-78BEFDBA10D5}"/>
              </a:ext>
            </a:extLst>
          </p:cNvPr>
          <p:cNvSpPr>
            <a:spLocks noGrp="1"/>
          </p:cNvSpPr>
          <p:nvPr>
            <p:ph type="dt" sz="half" idx="10"/>
          </p:nvPr>
        </p:nvSpPr>
        <p:spPr>
          <a:xfrm>
            <a:off x="838200" y="6356350"/>
            <a:ext cx="2743200" cy="365125"/>
          </a:xfrm>
          <a:prstGeom prst="rect">
            <a:avLst/>
          </a:prstGeom>
        </p:spPr>
        <p:txBody>
          <a:bodyPr/>
          <a:lstStyle/>
          <a:p>
            <a:fld id="{DF224666-A8E9-42E0-B962-F86BC9D20886}" type="datetimeFigureOut">
              <a:rPr lang="en-US" smtClean="0"/>
              <a:t>9/13/2021</a:t>
            </a:fld>
            <a:endParaRPr lang="en-US"/>
          </a:p>
        </p:txBody>
      </p:sp>
      <p:sp>
        <p:nvSpPr>
          <p:cNvPr id="5" name="Footer Placeholder 4">
            <a:extLst>
              <a:ext uri="{FF2B5EF4-FFF2-40B4-BE49-F238E27FC236}">
                <a16:creationId xmlns:a16="http://schemas.microsoft.com/office/drawing/2014/main" id="{664F9C9E-DB9E-4E59-9553-C22365B581A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320FD62-1C9D-433C-8D36-419A0AA8B1F4}"/>
              </a:ext>
            </a:extLst>
          </p:cNvPr>
          <p:cNvSpPr>
            <a:spLocks noGrp="1"/>
          </p:cNvSpPr>
          <p:nvPr>
            <p:ph type="sldNum" sz="quarter" idx="12"/>
          </p:nvPr>
        </p:nvSpPr>
        <p:spPr>
          <a:xfrm>
            <a:off x="8610600" y="6356350"/>
            <a:ext cx="2743200" cy="365125"/>
          </a:xfrm>
          <a:prstGeom prst="rect">
            <a:avLst/>
          </a:prstGeom>
        </p:spPr>
        <p:txBody>
          <a:bodyPr/>
          <a:lstStyle/>
          <a:p>
            <a:fld id="{DD2A5A7D-514C-407A-AE14-6198F387BA3C}" type="slidenum">
              <a:rPr lang="en-US" smtClean="0"/>
              <a:t>‹#›</a:t>
            </a:fld>
            <a:endParaRPr lang="en-US"/>
          </a:p>
        </p:txBody>
      </p:sp>
    </p:spTree>
    <p:extLst>
      <p:ext uri="{BB962C8B-B14F-4D97-AF65-F5344CB8AC3E}">
        <p14:creationId xmlns:p14="http://schemas.microsoft.com/office/powerpoint/2010/main" val="14271260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Rectangle 28"/>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Rectangle 29"/>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Rectangle 30"/>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Rectangle 34"/>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Rectangle 35"/>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6192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47F2C7DF-21F8-7F43-AF2B-D19C00A05ECA}"/>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3790156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pic>
        <p:nvPicPr>
          <p:cNvPr id="17" name="Picture 16">
            <a:extLst>
              <a:ext uri="{FF2B5EF4-FFF2-40B4-BE49-F238E27FC236}">
                <a16:creationId xmlns:a16="http://schemas.microsoft.com/office/drawing/2014/main" id="{6E770253-2368-9B43-9ECE-D6AB45B102F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A0D2DB1-3F08-094A-8327-8A632F8E0A56}"/>
              </a:ext>
            </a:extLst>
          </p:cNvPr>
          <p:cNvSpPr>
            <a:spLocks noGrp="1"/>
          </p:cNvSpPr>
          <p:nvPr>
            <p:ph type="sldNum" sz="quarter" idx="10"/>
          </p:nvPr>
        </p:nvSpPr>
        <p:spPr/>
        <p:txBody>
          <a:bodyPr/>
          <a:lstStyle>
            <a:lvl1pPr>
              <a:defRPr>
                <a:solidFill>
                  <a:schemeClr val="bg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4916363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AC7A858-2C0A-204F-B2B7-AB9900D71426}"/>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21008297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41670149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8957073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36381314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3_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27037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3_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4555211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59934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3_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04250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3_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18191601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3_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21557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3_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21499033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8B0CD186-226D-A64C-BEF8-879D9CDF193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1376" y="1152719"/>
            <a:ext cx="10783229"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3" y="3943350"/>
            <a:ext cx="10901362"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84012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45079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Aurora 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529883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Quote w photo_2">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8097"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1013879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Full Bleed Images_16">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a:off x="0" y="0"/>
            <a:ext cx="12191999" cy="6858000"/>
          </a:xfrm>
          <a:prstGeom prst="rect">
            <a:avLst/>
          </a:prstGeom>
        </p:spPr>
      </p:pic>
      <p:sp>
        <p:nvSpPr>
          <p:cNvPr id="12" name="Rectangle 11">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100000">
                <a:schemeClr val="bg2">
                  <a:lumMod val="10000"/>
                  <a:alpha val="80000"/>
                </a:schemeClr>
              </a:gs>
              <a:gs pos="28000">
                <a:schemeClr val="bg2">
                  <a:lumMod val="10000"/>
                  <a:alpha val="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913755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Full Bleed Images_5">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5" name="Rectangle 4">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100000">
                <a:schemeClr val="bg2">
                  <a:lumMod val="10000"/>
                  <a:alpha val="70000"/>
                </a:schemeClr>
              </a:gs>
              <a:gs pos="0">
                <a:schemeClr val="bg2">
                  <a:lumMod val="1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274002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299993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Full Bleed Images_17">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0" name="Rectangle 9">
            <a:extLst>
              <a:ext uri="{FF2B5EF4-FFF2-40B4-BE49-F238E27FC236}">
                <a16:creationId xmlns:a16="http://schemas.microsoft.com/office/drawing/2014/main" id="{3CA5B524-01FE-9944-B27E-FB47D31BF0E8}"/>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11" name="Rectangle 10">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100000">
                <a:schemeClr val="bg2">
                  <a:lumMod val="10000"/>
                  <a:alpha val="70000"/>
                </a:schemeClr>
              </a:gs>
              <a:gs pos="48000">
                <a:schemeClr val="bg2">
                  <a:lumMod val="10000"/>
                  <a:alpha val="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910191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Full Bleed Images_2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0">
                <a:schemeClr val="bg2">
                  <a:lumMod val="10000"/>
                  <a:alpha val="50000"/>
                </a:schemeClr>
              </a:gs>
              <a:gs pos="60000">
                <a:schemeClr val="bg2">
                  <a:lumMod val="1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616744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marL="0" indent="0">
              <a:buNone/>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marL="0" indent="0">
              <a:buNone/>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2138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marL="0" indent="0">
              <a:buNone/>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marL="0" indent="0">
              <a:buNone/>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7703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3" name="Picture 22">
            <a:extLst>
              <a:ext uri="{FF2B5EF4-FFF2-40B4-BE49-F238E27FC236}">
                <a16:creationId xmlns:a16="http://schemas.microsoft.com/office/drawing/2014/main" id="{43950A73-0864-0941-BC2D-903CC7518FD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2" name="Rectangle 21"/>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78142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ogo cover">
    <p:spTree>
      <p:nvGrpSpPr>
        <p:cNvPr id="1" name=""/>
        <p:cNvGrpSpPr/>
        <p:nvPr/>
      </p:nvGrpSpPr>
      <p:grpSpPr>
        <a:xfrm>
          <a:off x="0" y="0"/>
          <a:ext cx="0" cy="0"/>
          <a:chOff x="0" y="0"/>
          <a:chExt cx="0" cy="0"/>
        </a:xfrm>
      </p:grpSpPr>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Footer Placeholder 4">
            <a:extLst>
              <a:ext uri="{FF2B5EF4-FFF2-40B4-BE49-F238E27FC236}">
                <a16:creationId xmlns:a16="http://schemas.microsoft.com/office/drawing/2014/main" id="{77E0F232-AB0D-7D49-8C68-872E9CF1B954}"/>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150985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White wave cover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32031B6F-F57C-A94F-9A99-219BE058D01D}"/>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50864456"/>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Gradient wave cov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86586578"/>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05768350"/>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99376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p:nvPicPr>
        <p:blipFill>
          <a:blip r:embed="rId3" cstate="email">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49080667"/>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729929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411151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328470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339219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788258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78410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7" name="Rectangle 6"/>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4313179"/>
      </p:ext>
    </p:extLst>
  </p:cSld>
  <p:clrMapOvr>
    <a:masterClrMapping/>
  </p:clrMapOvr>
  <p:transition>
    <p:fade/>
  </p:transition>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7" name="Rectangle 6"/>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65947575"/>
      </p:ext>
    </p:extLst>
  </p:cSld>
  <p:clrMapOvr>
    <a:masterClrMapping/>
  </p:clrMapOvr>
  <p:transition>
    <p:fade/>
  </p:transition>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8055735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454091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80015292"/>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White 1/3 Vertical L w photo">
    <p:spTree>
      <p:nvGrpSpPr>
        <p:cNvPr id="1" name=""/>
        <p:cNvGrpSpPr/>
        <p:nvPr/>
      </p:nvGrpSpPr>
      <p:grpSpPr>
        <a:xfrm>
          <a:off x="0" y="0"/>
          <a:ext cx="0" cy="0"/>
          <a:chOff x="0" y="0"/>
          <a:chExt cx="0" cy="0"/>
        </a:xfrm>
      </p:grpSpPr>
      <p:pic>
        <p:nvPicPr>
          <p:cNvPr id="29" name="Picture 2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47603836"/>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Gradient 1/3 Vertical R no photo">
    <p:spTree>
      <p:nvGrpSpPr>
        <p:cNvPr id="1" name=""/>
        <p:cNvGrpSpPr/>
        <p:nvPr/>
      </p:nvGrpSpPr>
      <p:grpSpPr>
        <a:xfrm>
          <a:off x="0" y="0"/>
          <a:ext cx="0" cy="0"/>
          <a:chOff x="0" y="0"/>
          <a:chExt cx="0" cy="0"/>
        </a:xfrm>
      </p:grpSpPr>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074995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58748614"/>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White 1/3 Vertical R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7056366"/>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endParaRPr lang="en-US" sz="700" b="0">
              <a:latin typeface="Segoe UI Semibold" panose="020B0502040204020203" pitchFamily="34" charset="0"/>
              <a:cs typeface="Segoe UI Semibold" panose="020B0502040204020203" pitchFamily="34" charset="0"/>
            </a:endParaRP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339848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62272725"/>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White 1/2 Vertical L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53124292"/>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397421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04670743"/>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image" Target="../media/image1.png"/><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theme" Target="../theme/theme10.xml"/><Relationship Id="rId8" Type="http://schemas.openxmlformats.org/officeDocument/2006/relationships/slideLayout" Target="../slideLayouts/slideLayout154.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image" Target="../media/image1.png"/><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theme" Target="../theme/theme11.xml"/><Relationship Id="rId8" Type="http://schemas.openxmlformats.org/officeDocument/2006/relationships/slideLayout" Target="../slideLayouts/slideLayout188.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theme" Target="../theme/theme12.xml"/><Relationship Id="rId1" Type="http://schemas.openxmlformats.org/officeDocument/2006/relationships/slideLayout" Target="../slideLayouts/slideLayout215.xml"/><Relationship Id="rId4" Type="http://schemas.openxmlformats.org/officeDocument/2006/relationships/image" Target="../media/image34.png"/></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26" Type="http://schemas.openxmlformats.org/officeDocument/2006/relationships/slideLayout" Target="../slideLayouts/slideLayout241.xml"/><Relationship Id="rId21" Type="http://schemas.openxmlformats.org/officeDocument/2006/relationships/slideLayout" Target="../slideLayouts/slideLayout236.xml"/><Relationship Id="rId34" Type="http://schemas.openxmlformats.org/officeDocument/2006/relationships/slideLayout" Target="../slideLayouts/slideLayout249.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5" Type="http://schemas.openxmlformats.org/officeDocument/2006/relationships/slideLayout" Target="../slideLayouts/slideLayout240.xml"/><Relationship Id="rId33" Type="http://schemas.openxmlformats.org/officeDocument/2006/relationships/slideLayout" Target="../slideLayouts/slideLayout248.xml"/><Relationship Id="rId38" Type="http://schemas.openxmlformats.org/officeDocument/2006/relationships/image" Target="../media/image1.png"/><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slideLayout" Target="../slideLayouts/slideLayout235.xml"/><Relationship Id="rId29" Type="http://schemas.openxmlformats.org/officeDocument/2006/relationships/slideLayout" Target="../slideLayouts/slideLayout244.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24" Type="http://schemas.openxmlformats.org/officeDocument/2006/relationships/slideLayout" Target="../slideLayouts/slideLayout239.xml"/><Relationship Id="rId32" Type="http://schemas.openxmlformats.org/officeDocument/2006/relationships/slideLayout" Target="../slideLayouts/slideLayout247.xml"/><Relationship Id="rId37" Type="http://schemas.openxmlformats.org/officeDocument/2006/relationships/theme" Target="../theme/theme13.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slideLayout" Target="../slideLayouts/slideLayout238.xml"/><Relationship Id="rId28" Type="http://schemas.openxmlformats.org/officeDocument/2006/relationships/slideLayout" Target="../slideLayouts/slideLayout243.xml"/><Relationship Id="rId36" Type="http://schemas.openxmlformats.org/officeDocument/2006/relationships/slideLayout" Target="../slideLayouts/slideLayout251.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31" Type="http://schemas.openxmlformats.org/officeDocument/2006/relationships/slideLayout" Target="../slideLayouts/slideLayout246.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slideLayout" Target="../slideLayouts/slideLayout237.xml"/><Relationship Id="rId27" Type="http://schemas.openxmlformats.org/officeDocument/2006/relationships/slideLayout" Target="../slideLayouts/slideLayout242.xml"/><Relationship Id="rId30" Type="http://schemas.openxmlformats.org/officeDocument/2006/relationships/slideLayout" Target="../slideLayouts/slideLayout245.xml"/><Relationship Id="rId35" Type="http://schemas.openxmlformats.org/officeDocument/2006/relationships/slideLayout" Target="../slideLayouts/slideLayout250.xml"/><Relationship Id="rId8" Type="http://schemas.openxmlformats.org/officeDocument/2006/relationships/slideLayout" Target="../slideLayouts/slideLayout223.xml"/><Relationship Id="rId3" Type="http://schemas.openxmlformats.org/officeDocument/2006/relationships/slideLayout" Target="../slideLayouts/slideLayout21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3.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image" Target="../media/image1.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image" Target="../media/image1.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73.xml"/><Relationship Id="rId1" Type="http://schemas.openxmlformats.org/officeDocument/2006/relationships/slideLayout" Target="../slideLayouts/slideLayout72.xm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74.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theme" Target="../theme/theme7.xml"/><Relationship Id="rId1" Type="http://schemas.openxmlformats.org/officeDocument/2006/relationships/slideLayout" Target="../slideLayouts/slideLayout75.xml"/><Relationship Id="rId4" Type="http://schemas.openxmlformats.org/officeDocument/2006/relationships/image" Target="../media/image24.png"/></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image" Target="../media/image1.png"/><Relationship Id="rId21" Type="http://schemas.openxmlformats.org/officeDocument/2006/relationships/slideLayout" Target="../slideLayouts/slideLayout96.xml"/><Relationship Id="rId34" Type="http://schemas.openxmlformats.org/officeDocument/2006/relationships/slideLayout" Target="../slideLayouts/slideLayout109.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theme" Target="../theme/theme8.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8" Type="http://schemas.openxmlformats.org/officeDocument/2006/relationships/slideLayout" Target="../slideLayouts/slideLayout83.xml"/><Relationship Id="rId3"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34" Type="http://schemas.openxmlformats.org/officeDocument/2006/relationships/slideLayout" Target="../slideLayouts/slideLayout146.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33" Type="http://schemas.openxmlformats.org/officeDocument/2006/relationships/slideLayout" Target="../slideLayouts/slideLayout145.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slideLayout" Target="../slideLayouts/slideLayout144.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36" Type="http://schemas.openxmlformats.org/officeDocument/2006/relationships/image" Target="../media/image1.png"/><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slideLayout" Target="../slideLayouts/slideLayout14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 Id="rId35" Type="http://schemas.openxmlformats.org/officeDocument/2006/relationships/theme" Target="../theme/theme9.xml"/><Relationship Id="rId8"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&lt;Highly Confidential&gt;</a:t>
            </a:r>
          </a:p>
        </p:txBody>
      </p:sp>
      <p:sp>
        <p:nvSpPr>
          <p:cNvPr id="29" name="Slide Number Placeholder 2">
            <a:extLst>
              <a:ext uri="{FF2B5EF4-FFF2-40B4-BE49-F238E27FC236}">
                <a16:creationId xmlns:a16="http://schemas.microsoft.com/office/drawing/2014/main" id="{E19BB9D1-C196-6743-84A2-EFF9DF8D2E46}"/>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3888" r:id="rId1"/>
    <p:sldLayoutId id="2147483760" r:id="rId2"/>
    <p:sldLayoutId id="2147483885" r:id="rId3"/>
    <p:sldLayoutId id="2147484007" r:id="rId4"/>
    <p:sldLayoutId id="2147483762" r:id="rId5"/>
    <p:sldLayoutId id="2147484152" r:id="rId6"/>
    <p:sldLayoutId id="2147484156" r:id="rId7"/>
    <p:sldLayoutId id="2147484209" r:id="rId8"/>
    <p:sldLayoutId id="2147484210" r:id="rId9"/>
    <p:sldLayoutId id="2147484211" r:id="rId10"/>
    <p:sldLayoutId id="2147484212" r:id="rId11"/>
    <p:sldLayoutId id="2147484213" r:id="rId12"/>
    <p:sldLayoutId id="2147484214" r:id="rId13"/>
    <p:sldLayoutId id="2147484055" r:id="rId14"/>
    <p:sldLayoutId id="2147483847" r:id="rId15"/>
    <p:sldLayoutId id="2147484233" r:id="rId16"/>
    <p:sldLayoutId id="2147484237" r:id="rId17"/>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Rectangle 48"/>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Rectangle 4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70024905"/>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33" r:id="rId4"/>
    <p:sldLayoutId id="2147484334" r:id="rId5"/>
    <p:sldLayoutId id="2147484335" r:id="rId6"/>
    <p:sldLayoutId id="2147484336" r:id="rId7"/>
    <p:sldLayoutId id="2147484337" r:id="rId8"/>
    <p:sldLayoutId id="2147484338" r:id="rId9"/>
    <p:sldLayoutId id="2147484339" r:id="rId10"/>
    <p:sldLayoutId id="2147484340" r:id="rId11"/>
    <p:sldLayoutId id="2147484341" r:id="rId12"/>
    <p:sldLayoutId id="2147484342" r:id="rId13"/>
    <p:sldLayoutId id="2147484343" r:id="rId14"/>
    <p:sldLayoutId id="2147484344" r:id="rId15"/>
    <p:sldLayoutId id="2147484345" r:id="rId16"/>
    <p:sldLayoutId id="2147484346" r:id="rId17"/>
    <p:sldLayoutId id="2147484347" r:id="rId18"/>
    <p:sldLayoutId id="2147484348" r:id="rId19"/>
    <p:sldLayoutId id="2147484349" r:id="rId20"/>
    <p:sldLayoutId id="2147484350" r:id="rId21"/>
    <p:sldLayoutId id="2147484351" r:id="rId22"/>
    <p:sldLayoutId id="2147484352" r:id="rId23"/>
    <p:sldLayoutId id="2147484353" r:id="rId24"/>
    <p:sldLayoutId id="2147484354" r:id="rId25"/>
    <p:sldLayoutId id="2147484355" r:id="rId26"/>
    <p:sldLayoutId id="2147484356" r:id="rId27"/>
    <p:sldLayoutId id="2147484357" r:id="rId28"/>
    <p:sldLayoutId id="2147484358" r:id="rId29"/>
    <p:sldLayoutId id="2147484359" r:id="rId30"/>
    <p:sldLayoutId id="2147484360" r:id="rId31"/>
    <p:sldLayoutId id="2147484361" r:id="rId32"/>
    <p:sldLayoutId id="2147484362" r:id="rId33"/>
    <p:sldLayoutId id="2147484363"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Rectangle 48"/>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Rectangle 4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91434315"/>
      </p:ext>
    </p:extLst>
  </p:cSld>
  <p:clrMap bg1="lt1" tx1="dk1" bg2="lt2" tx2="dk2" accent1="accent1" accent2="accent2" accent3="accent3" accent4="accent4" accent5="accent5" accent6="accent6" hlink="hlink" folHlink="folHlink"/>
  <p:sldLayoutIdLst>
    <p:sldLayoutId id="2147484365" r:id="rId1"/>
    <p:sldLayoutId id="2147484366" r:id="rId2"/>
    <p:sldLayoutId id="2147484367" r:id="rId3"/>
    <p:sldLayoutId id="2147484368" r:id="rId4"/>
    <p:sldLayoutId id="2147484369" r:id="rId5"/>
    <p:sldLayoutId id="2147484370" r:id="rId6"/>
    <p:sldLayoutId id="2147484371" r:id="rId7"/>
    <p:sldLayoutId id="2147484372" r:id="rId8"/>
    <p:sldLayoutId id="2147484373" r:id="rId9"/>
    <p:sldLayoutId id="2147484374" r:id="rId10"/>
    <p:sldLayoutId id="2147484375" r:id="rId11"/>
    <p:sldLayoutId id="2147484376" r:id="rId12"/>
    <p:sldLayoutId id="2147484377" r:id="rId13"/>
    <p:sldLayoutId id="2147484378" r:id="rId14"/>
    <p:sldLayoutId id="2147484379" r:id="rId15"/>
    <p:sldLayoutId id="2147484380" r:id="rId16"/>
    <p:sldLayoutId id="2147484381" r:id="rId17"/>
    <p:sldLayoutId id="2147484382" r:id="rId18"/>
    <p:sldLayoutId id="2147484383" r:id="rId19"/>
    <p:sldLayoutId id="2147484384" r:id="rId20"/>
    <p:sldLayoutId id="2147484385" r:id="rId21"/>
    <p:sldLayoutId id="2147484386" r:id="rId22"/>
    <p:sldLayoutId id="2147484387" r:id="rId23"/>
    <p:sldLayoutId id="2147484388" r:id="rId24"/>
    <p:sldLayoutId id="2147484389" r:id="rId25"/>
    <p:sldLayoutId id="2147484390" r:id="rId26"/>
    <p:sldLayoutId id="2147484391" r:id="rId27"/>
    <p:sldLayoutId id="2147484392" r:id="rId28"/>
    <p:sldLayoutId id="2147484393" r:id="rId29"/>
    <p:sldLayoutId id="2147484394" r:id="rId30"/>
    <p:sldLayoutId id="2147484395" r:id="rId31"/>
    <p:sldLayoutId id="2147484396" r:id="rId32"/>
    <p:sldLayoutId id="2147484397" r:id="rId33"/>
    <p:sldLayoutId id="2147484398"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Slide Number Placeholder 3">
            <a:extLst>
              <a:ext uri="{FF2B5EF4-FFF2-40B4-BE49-F238E27FC236}">
                <a16:creationId xmlns:a16="http://schemas.microsoft.com/office/drawing/2014/main" id="{01ACCD4F-2B81-E046-B0D3-9B262BD0F5D9}"/>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
        <p:nvSpPr>
          <p:cNvPr id="23" name="Footer Placeholder 4">
            <a:extLst>
              <a:ext uri="{FF2B5EF4-FFF2-40B4-BE49-F238E27FC236}">
                <a16:creationId xmlns:a16="http://schemas.microsoft.com/office/drawing/2014/main" id="{EA48949D-BBD4-4F47-A04B-EC2A8335237D}"/>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Tree>
    <p:extLst>
      <p:ext uri="{BB962C8B-B14F-4D97-AF65-F5344CB8AC3E}">
        <p14:creationId xmlns:p14="http://schemas.microsoft.com/office/powerpoint/2010/main" val="3074691110"/>
      </p:ext>
    </p:extLst>
  </p:cSld>
  <p:clrMap bg1="lt1" tx1="dk1" bg2="lt2" tx2="dk2" accent1="accent1" accent2="accent2" accent3="accent3" accent4="accent4" accent5="accent5" accent6="accent6" hlink="hlink" folHlink="folHlink"/>
  <p:sldLayoutIdLst>
    <p:sldLayoutId id="2147484400"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55211507"/>
      </p:ext>
    </p:extLst>
  </p:cSld>
  <p:clrMap bg1="lt1" tx1="dk1" bg2="lt2" tx2="dk2" accent1="accent1" accent2="accent2" accent3="accent3" accent4="accent4" accent5="accent5" accent6="accent6" hlink="hlink" folHlink="folHlink"/>
  <p:sldLayoutIdLst>
    <p:sldLayoutId id="2147484410" r:id="rId1"/>
    <p:sldLayoutId id="2147484411" r:id="rId2"/>
    <p:sldLayoutId id="2147484412" r:id="rId3"/>
    <p:sldLayoutId id="2147484413" r:id="rId4"/>
    <p:sldLayoutId id="2147484414" r:id="rId5"/>
    <p:sldLayoutId id="2147484415" r:id="rId6"/>
    <p:sldLayoutId id="2147484416" r:id="rId7"/>
    <p:sldLayoutId id="2147484417" r:id="rId8"/>
    <p:sldLayoutId id="2147484418" r:id="rId9"/>
    <p:sldLayoutId id="2147484419" r:id="rId10"/>
    <p:sldLayoutId id="2147484420" r:id="rId11"/>
    <p:sldLayoutId id="2147484421" r:id="rId12"/>
    <p:sldLayoutId id="2147484422" r:id="rId13"/>
    <p:sldLayoutId id="2147484423" r:id="rId14"/>
    <p:sldLayoutId id="2147484424" r:id="rId15"/>
    <p:sldLayoutId id="2147484425" r:id="rId16"/>
    <p:sldLayoutId id="2147484426" r:id="rId17"/>
    <p:sldLayoutId id="2147484427" r:id="rId18"/>
    <p:sldLayoutId id="2147484428" r:id="rId19"/>
    <p:sldLayoutId id="2147484429" r:id="rId20"/>
    <p:sldLayoutId id="2147484430" r:id="rId21"/>
    <p:sldLayoutId id="2147484431" r:id="rId22"/>
    <p:sldLayoutId id="2147484432" r:id="rId23"/>
    <p:sldLayoutId id="2147484433" r:id="rId24"/>
    <p:sldLayoutId id="2147484434" r:id="rId25"/>
    <p:sldLayoutId id="2147484435" r:id="rId26"/>
    <p:sldLayoutId id="2147484436" r:id="rId27"/>
    <p:sldLayoutId id="2147484437" r:id="rId28"/>
    <p:sldLayoutId id="2147484438" r:id="rId29"/>
    <p:sldLayoutId id="2147484439" r:id="rId30"/>
    <p:sldLayoutId id="2147484440" r:id="rId31"/>
    <p:sldLayoutId id="2147484441" r:id="rId32"/>
    <p:sldLayoutId id="2147484442" r:id="rId33"/>
    <p:sldLayoutId id="2147484443" r:id="rId34"/>
    <p:sldLayoutId id="2147484444" r:id="rId35"/>
    <p:sldLayoutId id="2147484445" r:id="rId36"/>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407">
          <p15:clr>
            <a:srgbClr val="F26B43"/>
          </p15:clr>
        </p15:guide>
        <p15:guide id="2" orient="horz" pos="86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&lt;Confidential&gt;</a:t>
            </a:r>
          </a:p>
        </p:txBody>
      </p:sp>
      <p:sp>
        <p:nvSpPr>
          <p:cNvPr id="29" name="Slide Number Placeholder 2">
            <a:extLst>
              <a:ext uri="{FF2B5EF4-FFF2-40B4-BE49-F238E27FC236}">
                <a16:creationId xmlns:a16="http://schemas.microsoft.com/office/drawing/2014/main" id="{E19BB9D1-C196-6743-84A2-EFF9DF8D2E46}"/>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008007"/>
      </p:ext>
    </p:extLst>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215" r:id="rId8"/>
    <p:sldLayoutId id="2147484216" r:id="rId9"/>
    <p:sldLayoutId id="2147484217" r:id="rId10"/>
    <p:sldLayoutId id="2147484218" r:id="rId11"/>
    <p:sldLayoutId id="2147484219" r:id="rId12"/>
    <p:sldLayoutId id="2147484220" r:id="rId13"/>
    <p:sldLayoutId id="2147484167" r:id="rId14"/>
    <p:sldLayoutId id="2147484168" r:id="rId15"/>
    <p:sldLayoutId id="2147484244" r:id="rId16"/>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&lt;Restricted&gt;</a:t>
            </a:r>
          </a:p>
        </p:txBody>
      </p:sp>
      <p:sp>
        <p:nvSpPr>
          <p:cNvPr id="29" name="Slide Number Placeholder 2">
            <a:extLst>
              <a:ext uri="{FF2B5EF4-FFF2-40B4-BE49-F238E27FC236}">
                <a16:creationId xmlns:a16="http://schemas.microsoft.com/office/drawing/2014/main" id="{E19BB9D1-C196-6743-84A2-EFF9DF8D2E46}"/>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552442"/>
      </p:ext>
    </p:extLst>
  </p:cSld>
  <p:clrMap bg1="lt1" tx1="dk1" bg2="lt2" tx2="dk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 id="2147484221" r:id="rId8"/>
    <p:sldLayoutId id="2147484222" r:id="rId9"/>
    <p:sldLayoutId id="2147484223" r:id="rId10"/>
    <p:sldLayoutId id="2147484224" r:id="rId11"/>
    <p:sldLayoutId id="2147484225" r:id="rId12"/>
    <p:sldLayoutId id="2147484226" r:id="rId13"/>
    <p:sldLayoutId id="2147484179" r:id="rId14"/>
    <p:sldLayoutId id="2147484180" r:id="rId15"/>
    <p:sldLayoutId id="2147484239" r:id="rId16"/>
    <p:sldLayoutId id="2147484245" r:id="rId17"/>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a:t>
            </a:r>
          </a:p>
        </p:txBody>
      </p:sp>
      <p:sp>
        <p:nvSpPr>
          <p:cNvPr id="29" name="Slide Number Placeholder 2">
            <a:extLst>
              <a:ext uri="{FF2B5EF4-FFF2-40B4-BE49-F238E27FC236}">
                <a16:creationId xmlns:a16="http://schemas.microsoft.com/office/drawing/2014/main" id="{E19BB9D1-C196-6743-84A2-EFF9DF8D2E46}"/>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329576"/>
      </p:ext>
    </p:extLst>
  </p:cSld>
  <p:clrMap bg1="lt1" tx1="dk1" bg2="lt2" tx2="dk2" accent1="accent1" accent2="accent2" accent3="accent3" accent4="accent4" accent5="accent5" accent6="accent6" hlink="hlink" folHlink="folHlink"/>
  <p:sldLayoutIdLst>
    <p:sldLayoutId id="2147484182" r:id="rId1"/>
    <p:sldLayoutId id="2147484183" r:id="rId2"/>
    <p:sldLayoutId id="2147484184" r:id="rId3"/>
    <p:sldLayoutId id="2147484185" r:id="rId4"/>
    <p:sldLayoutId id="2147484186" r:id="rId5"/>
    <p:sldLayoutId id="2147484187" r:id="rId6"/>
    <p:sldLayoutId id="2147484188" r:id="rId7"/>
    <p:sldLayoutId id="2147484227" r:id="rId8"/>
    <p:sldLayoutId id="2147484228" r:id="rId9"/>
    <p:sldLayoutId id="2147484229" r:id="rId10"/>
    <p:sldLayoutId id="2147484230" r:id="rId11"/>
    <p:sldLayoutId id="2147484231" r:id="rId12"/>
    <p:sldLayoutId id="2147484232" r:id="rId13"/>
    <p:sldLayoutId id="2147484191" r:id="rId14"/>
    <p:sldLayoutId id="2147484192" r:id="rId15"/>
    <p:sldLayoutId id="2147484235" r:id="rId16"/>
    <p:sldLayoutId id="2147484236" r:id="rId17"/>
    <p:sldLayoutId id="2147484238" r:id="rId18"/>
    <p:sldLayoutId id="2147484240" r:id="rId19"/>
    <p:sldLayoutId id="2147484241" r:id="rId20"/>
    <p:sldLayoutId id="2147484242" r:id="rId21"/>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BDBFE8E3-40FC-5E40-A795-8436EE48F886}"/>
              </a:ext>
            </a:extLst>
          </p:cNvPr>
          <p:cNvSpPr txBox="1">
            <a:spLocks/>
          </p:cNvSpPr>
          <p:nvPr userDrawn="1"/>
        </p:nvSpPr>
        <p:spPr>
          <a:xfrm>
            <a:off x="7099982"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©2020 Avanade Inc. All Rights Reserved </a:t>
            </a:r>
          </a:p>
        </p:txBody>
      </p:sp>
      <p:sp>
        <p:nvSpPr>
          <p:cNvPr id="29" name="Slide Number Placeholder 2">
            <a:extLst>
              <a:ext uri="{FF2B5EF4-FFF2-40B4-BE49-F238E27FC236}">
                <a16:creationId xmlns:a16="http://schemas.microsoft.com/office/drawing/2014/main" id="{771D7EA5-2C25-AC48-B57F-31C6C4712E07}"/>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30" name="Picture 29" descr="AvanadeLogoNoTM_AWColor_RGB.png">
            <a:extLst>
              <a:ext uri="{FF2B5EF4-FFF2-40B4-BE49-F238E27FC236}">
                <a16:creationId xmlns:a16="http://schemas.microsoft.com/office/drawing/2014/main" id="{668DD5E8-8B18-9A41-8609-281B3ECDB3A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3" name="Rectangle 32"/>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9046679"/>
      </p:ext>
    </p:extLst>
  </p:cSld>
  <p:clrMap bg1="lt1" tx1="dk1" bg2="lt2" tx2="dk2" accent1="accent1" accent2="accent2" accent3="accent3" accent4="accent4" accent5="accent5" accent6="accent6" hlink="hlink" folHlink="folHlink"/>
  <p:sldLayoutIdLst>
    <p:sldLayoutId id="2147483999" r:id="rId1"/>
    <p:sldLayoutId id="2147484001" r:id="rId2"/>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BDBFE8E3-40FC-5E40-A795-8436EE48F886}"/>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©2020 Avanade Inc. All Rights Reserved </a:t>
            </a:r>
          </a:p>
        </p:txBody>
      </p:sp>
      <p:sp>
        <p:nvSpPr>
          <p:cNvPr id="29" name="Slide Number Placeholder 2">
            <a:extLst>
              <a:ext uri="{FF2B5EF4-FFF2-40B4-BE49-F238E27FC236}">
                <a16:creationId xmlns:a16="http://schemas.microsoft.com/office/drawing/2014/main" id="{771D7EA5-2C25-AC48-B57F-31C6C4712E07}"/>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30" name="Picture 29" descr="AvanadeLogoNoTM_AWColor_RGB.png">
            <a:extLst>
              <a:ext uri="{FF2B5EF4-FFF2-40B4-BE49-F238E27FC236}">
                <a16:creationId xmlns:a16="http://schemas.microsoft.com/office/drawing/2014/main" id="{D6BC354B-6309-4A42-9061-26D78EEA878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3" name="Rectangle 32"/>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0030341"/>
      </p:ext>
    </p:extLst>
  </p:cSld>
  <p:clrMap bg1="lt1" tx1="dk1" bg2="lt2" tx2="dk2" accent1="accent1" accent2="accent2" accent3="accent3" accent4="accent4" accent5="accent5" accent6="accent6" hlink="hlink" folHlink="folHlink"/>
  <p:sldLayoutIdLst>
    <p:sldLayoutId id="2147484004" r:id="rId1"/>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Footer Placeholder 4">
            <a:extLst>
              <a:ext uri="{FF2B5EF4-FFF2-40B4-BE49-F238E27FC236}">
                <a16:creationId xmlns:a16="http://schemas.microsoft.com/office/drawing/2014/main" id="{BDBFE8E3-40FC-5E40-A795-8436EE48F886}"/>
              </a:ext>
            </a:extLst>
          </p:cNvPr>
          <p:cNvSpPr txBox="1">
            <a:spLocks/>
          </p:cNvSpPr>
          <p:nvPr userDrawn="1"/>
        </p:nvSpPr>
        <p:spPr>
          <a:xfrm>
            <a:off x="4038600"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1">
                <a:solidFill>
                  <a:schemeClr val="bg1"/>
                </a:solidFill>
                <a:latin typeface="Segoe UI Semibold" panose="020B0502040204020203" pitchFamily="34" charset="0"/>
                <a:cs typeface="Segoe UI Semibold" panose="020B0502040204020203" pitchFamily="34" charset="0"/>
              </a:rPr>
              <a:t>©2020 Avanade Inc. All Rights Reserved </a:t>
            </a:r>
          </a:p>
        </p:txBody>
      </p:sp>
      <p:sp>
        <p:nvSpPr>
          <p:cNvPr id="24" name="Rectangle 2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1658359"/>
      </p:ext>
    </p:extLst>
  </p:cSld>
  <p:clrMap bg1="lt1" tx1="dk1" bg2="lt2" tx2="dk2" accent1="accent1" accent2="accent2" accent3="accent3" accent4="accent4" accent5="accent5" accent6="accent6" hlink="hlink" folHlink="folHlink"/>
  <p:sldLayoutIdLst>
    <p:sldLayoutId id="2147483821"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Rectangle 48"/>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Rectangle 4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1959219"/>
      </p:ext>
    </p:extLst>
  </p:cSld>
  <p:clrMap bg1="lt1" tx1="dk1" bg2="lt2" tx2="dk2" accent1="accent1" accent2="accent2" accent3="accent3" accent4="accent4" accent5="accent5" accent6="accent6" hlink="hlink" folHlink="folHlink"/>
  <p:sldLayoutIdLst>
    <p:sldLayoutId id="2147484247" r:id="rId1"/>
    <p:sldLayoutId id="2147484248" r:id="rId2"/>
    <p:sldLayoutId id="2147484249" r:id="rId3"/>
    <p:sldLayoutId id="2147484250" r:id="rId4"/>
    <p:sldLayoutId id="2147484251" r:id="rId5"/>
    <p:sldLayoutId id="2147484252" r:id="rId6"/>
    <p:sldLayoutId id="2147484253" r:id="rId7"/>
    <p:sldLayoutId id="2147484254" r:id="rId8"/>
    <p:sldLayoutId id="2147484255" r:id="rId9"/>
    <p:sldLayoutId id="2147484256" r:id="rId10"/>
    <p:sldLayoutId id="2147484257" r:id="rId11"/>
    <p:sldLayoutId id="2147484258" r:id="rId12"/>
    <p:sldLayoutId id="2147484259" r:id="rId13"/>
    <p:sldLayoutId id="2147484260" r:id="rId14"/>
    <p:sldLayoutId id="2147484261" r:id="rId15"/>
    <p:sldLayoutId id="2147484262" r:id="rId16"/>
    <p:sldLayoutId id="2147484263" r:id="rId17"/>
    <p:sldLayoutId id="2147484264" r:id="rId18"/>
    <p:sldLayoutId id="2147484265" r:id="rId19"/>
    <p:sldLayoutId id="2147484266" r:id="rId20"/>
    <p:sldLayoutId id="2147484267" r:id="rId21"/>
    <p:sldLayoutId id="2147484268" r:id="rId22"/>
    <p:sldLayoutId id="2147484269" r:id="rId23"/>
    <p:sldLayoutId id="2147484270" r:id="rId24"/>
    <p:sldLayoutId id="2147484271" r:id="rId25"/>
    <p:sldLayoutId id="2147484272" r:id="rId26"/>
    <p:sldLayoutId id="2147484273" r:id="rId27"/>
    <p:sldLayoutId id="2147484274" r:id="rId28"/>
    <p:sldLayoutId id="2147484275" r:id="rId29"/>
    <p:sldLayoutId id="2147484276" r:id="rId30"/>
    <p:sldLayoutId id="2147484277" r:id="rId31"/>
    <p:sldLayoutId id="2147484278" r:id="rId32"/>
    <p:sldLayoutId id="2147484279" r:id="rId33"/>
    <p:sldLayoutId id="2147484280" r:id="rId34"/>
    <p:sldLayoutId id="2147484281" r:id="rId35"/>
    <p:sldLayoutId id="2147484282" r:id="rId36"/>
    <p:sldLayoutId id="2147484293" r:id="rId37"/>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Rectangle 48"/>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Rectangle 4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38650780"/>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 id="2147484312" r:id="rId18"/>
    <p:sldLayoutId id="2147484313" r:id="rId19"/>
    <p:sldLayoutId id="2147484314" r:id="rId20"/>
    <p:sldLayoutId id="2147484315" r:id="rId21"/>
    <p:sldLayoutId id="2147484316" r:id="rId22"/>
    <p:sldLayoutId id="2147484317" r:id="rId23"/>
    <p:sldLayoutId id="2147484318" r:id="rId24"/>
    <p:sldLayoutId id="2147484319" r:id="rId25"/>
    <p:sldLayoutId id="2147484320" r:id="rId26"/>
    <p:sldLayoutId id="2147484321" r:id="rId27"/>
    <p:sldLayoutId id="2147484322" r:id="rId28"/>
    <p:sldLayoutId id="2147484323" r:id="rId29"/>
    <p:sldLayoutId id="2147484324" r:id="rId30"/>
    <p:sldLayoutId id="2147484325" r:id="rId31"/>
    <p:sldLayoutId id="2147484326" r:id="rId32"/>
    <p:sldLayoutId id="2147484327" r:id="rId33"/>
    <p:sldLayoutId id="2147484328"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1.xml"/></Relationships>
</file>

<file path=ppt/slides/_rels/slide1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85.xml"/><Relationship Id="rId4" Type="http://schemas.openxmlformats.org/officeDocument/2006/relationships/image" Target="../media/image79.png"/></Relationships>
</file>

<file path=ppt/slides/_rels/slide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8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8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8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3.xml"/></Relationships>
</file>

<file path=ppt/slides/_rels/slide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xml"/><Relationship Id="rId1" Type="http://schemas.openxmlformats.org/officeDocument/2006/relationships/slideLayout" Target="../slideLayouts/slideLayout110.xml"/><Relationship Id="rId4" Type="http://schemas.openxmlformats.org/officeDocument/2006/relationships/image" Target="../media/image72.jpeg"/></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83.xml"/><Relationship Id="rId4" Type="http://schemas.openxmlformats.org/officeDocument/2006/relationships/image" Target="../media/image7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3.xml"/></Relationships>
</file>

<file path=ppt/slides/_rels/slide23.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21.xml"/><Relationship Id="rId1" Type="http://schemas.openxmlformats.org/officeDocument/2006/relationships/slideLayout" Target="../slideLayouts/slideLayout83.xm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83.xml"/><Relationship Id="rId4" Type="http://schemas.openxmlformats.org/officeDocument/2006/relationships/image" Target="../media/image74.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5.xml"/><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3.xml"/></Relationships>
</file>

<file path=ppt/slides/_rels/slide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jpeg"/><Relationship Id="rId2" Type="http://schemas.openxmlformats.org/officeDocument/2006/relationships/notesSlide" Target="../notesSlides/notesSlide3.xml"/><Relationship Id="rId1" Type="http://schemas.openxmlformats.org/officeDocument/2006/relationships/slideLayout" Target="../slideLayouts/slideLayout8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7.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83.xml"/><Relationship Id="rId4" Type="http://schemas.openxmlformats.org/officeDocument/2006/relationships/image" Target="../media/image88.svg"/></Relationships>
</file>

<file path=ppt/slides/_rels/slide3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2.xml"/><Relationship Id="rId1" Type="http://schemas.openxmlformats.org/officeDocument/2006/relationships/slideLayout" Target="../slideLayouts/slideLayout8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7.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83.xml"/><Relationship Id="rId4" Type="http://schemas.openxmlformats.org/officeDocument/2006/relationships/image" Target="../media/image74.sv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83.xml"/><Relationship Id="rId6" Type="http://schemas.openxmlformats.org/officeDocument/2006/relationships/hyperlink" Target="https://adf.avanade.com/display/ADO/DevOps+Overview" TargetMode="External"/><Relationship Id="rId5" Type="http://schemas.openxmlformats.org/officeDocument/2006/relationships/image" Target="../media/image92.png"/><Relationship Id="rId4" Type="http://schemas.openxmlformats.org/officeDocument/2006/relationships/image" Target="../media/image9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83.xml"/><Relationship Id="rId6" Type="http://schemas.openxmlformats.org/officeDocument/2006/relationships/hyperlink" Target="https://adf.avanade.com/display/ADO/DevOps+Overview" TargetMode="External"/><Relationship Id="rId5" Type="http://schemas.openxmlformats.org/officeDocument/2006/relationships/image" Target="../media/image92.png"/><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7.xml"/></Relationships>
</file>

<file path=ppt/slides/_rels/slide42.xml.rels><?xml version="1.0" encoding="UTF-8" standalone="yes"?>
<Relationships xmlns="http://schemas.openxmlformats.org/package/2006/relationships"><Relationship Id="rId13" Type="http://schemas.openxmlformats.org/officeDocument/2006/relationships/image" Target="../media/image103.png"/><Relationship Id="rId18" Type="http://schemas.openxmlformats.org/officeDocument/2006/relationships/image" Target="../media/image108.png"/><Relationship Id="rId26" Type="http://schemas.openxmlformats.org/officeDocument/2006/relationships/image" Target="../media/image116.png"/><Relationship Id="rId39" Type="http://schemas.openxmlformats.org/officeDocument/2006/relationships/image" Target="../media/image129.png"/><Relationship Id="rId21" Type="http://schemas.openxmlformats.org/officeDocument/2006/relationships/image" Target="../media/image111.png"/><Relationship Id="rId34" Type="http://schemas.openxmlformats.org/officeDocument/2006/relationships/image" Target="../media/image124.png"/><Relationship Id="rId42" Type="http://schemas.openxmlformats.org/officeDocument/2006/relationships/image" Target="../media/image132.svg"/><Relationship Id="rId7" Type="http://schemas.openxmlformats.org/officeDocument/2006/relationships/image" Target="../media/image97.png"/><Relationship Id="rId2" Type="http://schemas.openxmlformats.org/officeDocument/2006/relationships/notesSlide" Target="../notesSlides/notesSlide40.xml"/><Relationship Id="rId16" Type="http://schemas.openxmlformats.org/officeDocument/2006/relationships/image" Target="../media/image106.svg"/><Relationship Id="rId20" Type="http://schemas.openxmlformats.org/officeDocument/2006/relationships/image" Target="../media/image110.png"/><Relationship Id="rId29" Type="http://schemas.openxmlformats.org/officeDocument/2006/relationships/image" Target="../media/image119.png"/><Relationship Id="rId41" Type="http://schemas.openxmlformats.org/officeDocument/2006/relationships/image" Target="../media/image131.png"/><Relationship Id="rId1" Type="http://schemas.openxmlformats.org/officeDocument/2006/relationships/slideLayout" Target="../slideLayouts/slideLayout85.xml"/><Relationship Id="rId6" Type="http://schemas.openxmlformats.org/officeDocument/2006/relationships/image" Target="../media/image96.svg"/><Relationship Id="rId11" Type="http://schemas.openxmlformats.org/officeDocument/2006/relationships/image" Target="../media/image101.png"/><Relationship Id="rId24" Type="http://schemas.openxmlformats.org/officeDocument/2006/relationships/image" Target="../media/image114.png"/><Relationship Id="rId32" Type="http://schemas.openxmlformats.org/officeDocument/2006/relationships/image" Target="../media/image122.png"/><Relationship Id="rId37" Type="http://schemas.openxmlformats.org/officeDocument/2006/relationships/image" Target="../media/image127.png"/><Relationship Id="rId40" Type="http://schemas.openxmlformats.org/officeDocument/2006/relationships/image" Target="../media/image130.svg"/><Relationship Id="rId5" Type="http://schemas.openxmlformats.org/officeDocument/2006/relationships/image" Target="../media/image95.png"/><Relationship Id="rId15" Type="http://schemas.openxmlformats.org/officeDocument/2006/relationships/image" Target="../media/image105.png"/><Relationship Id="rId23" Type="http://schemas.openxmlformats.org/officeDocument/2006/relationships/image" Target="../media/image113.png"/><Relationship Id="rId28" Type="http://schemas.openxmlformats.org/officeDocument/2006/relationships/image" Target="../media/image118.png"/><Relationship Id="rId36" Type="http://schemas.openxmlformats.org/officeDocument/2006/relationships/image" Target="../media/image126.svg"/><Relationship Id="rId10" Type="http://schemas.openxmlformats.org/officeDocument/2006/relationships/image" Target="../media/image100.svg"/><Relationship Id="rId19" Type="http://schemas.openxmlformats.org/officeDocument/2006/relationships/image" Target="../media/image109.svg"/><Relationship Id="rId31" Type="http://schemas.openxmlformats.org/officeDocument/2006/relationships/image" Target="../media/image121.png"/><Relationship Id="rId4" Type="http://schemas.openxmlformats.org/officeDocument/2006/relationships/image" Target="../media/image94.svg"/><Relationship Id="rId9" Type="http://schemas.openxmlformats.org/officeDocument/2006/relationships/image" Target="../media/image99.png"/><Relationship Id="rId14" Type="http://schemas.openxmlformats.org/officeDocument/2006/relationships/image" Target="../media/image104.svg"/><Relationship Id="rId22" Type="http://schemas.openxmlformats.org/officeDocument/2006/relationships/image" Target="../media/image112.svg"/><Relationship Id="rId27" Type="http://schemas.openxmlformats.org/officeDocument/2006/relationships/image" Target="../media/image117.png"/><Relationship Id="rId30" Type="http://schemas.openxmlformats.org/officeDocument/2006/relationships/image" Target="../media/image120.png"/><Relationship Id="rId35" Type="http://schemas.openxmlformats.org/officeDocument/2006/relationships/image" Target="../media/image125.png"/><Relationship Id="rId8" Type="http://schemas.openxmlformats.org/officeDocument/2006/relationships/image" Target="../media/image98.svg"/><Relationship Id="rId3" Type="http://schemas.openxmlformats.org/officeDocument/2006/relationships/image" Target="../media/image93.png"/><Relationship Id="rId12" Type="http://schemas.openxmlformats.org/officeDocument/2006/relationships/image" Target="../media/image102.svg"/><Relationship Id="rId17" Type="http://schemas.openxmlformats.org/officeDocument/2006/relationships/image" Target="../media/image107.png"/><Relationship Id="rId25" Type="http://schemas.openxmlformats.org/officeDocument/2006/relationships/image" Target="../media/image115.svg"/><Relationship Id="rId33" Type="http://schemas.openxmlformats.org/officeDocument/2006/relationships/image" Target="../media/image123.svg"/><Relationship Id="rId38" Type="http://schemas.openxmlformats.org/officeDocument/2006/relationships/image" Target="../media/image128.svg"/></Relationships>
</file>

<file path=ppt/slides/_rels/slide4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1.xml"/><Relationship Id="rId1" Type="http://schemas.openxmlformats.org/officeDocument/2006/relationships/slideLayout" Target="../slideLayouts/slideLayout81.xml"/><Relationship Id="rId4" Type="http://schemas.openxmlformats.org/officeDocument/2006/relationships/image" Target="../media/image134.svg"/></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avanade" TargetMode="External"/><Relationship Id="rId2" Type="http://schemas.openxmlformats.org/officeDocument/2006/relationships/notesSlide" Target="../notesSlides/notesSlide42.xml"/><Relationship Id="rId1" Type="http://schemas.openxmlformats.org/officeDocument/2006/relationships/slideLayout" Target="../slideLayouts/slideLayout86.xml"/></Relationships>
</file>

<file path=ppt/slides/_rels/slide4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3.xml"/><Relationship Id="rId1" Type="http://schemas.openxmlformats.org/officeDocument/2006/relationships/slideLayout" Target="../slideLayouts/slideLayout8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7.xml"/></Relationships>
</file>

<file path=ppt/slides/_rels/slide4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s://my.visualstudio.com/Subscriptions" TargetMode="External"/><Relationship Id="rId1" Type="http://schemas.openxmlformats.org/officeDocument/2006/relationships/slideLayout" Target="../slideLayouts/slideLayout84.xml"/></Relationships>
</file>

<file path=ppt/slides/_rels/slide48.xml.rels><?xml version="1.0" encoding="UTF-8" standalone="yes"?>
<Relationships xmlns="http://schemas.openxmlformats.org/package/2006/relationships"><Relationship Id="rId3" Type="http://schemas.openxmlformats.org/officeDocument/2006/relationships/hyperlink" Target="https://messp.avanade.com/" TargetMode="External"/><Relationship Id="rId2" Type="http://schemas.openxmlformats.org/officeDocument/2006/relationships/notesSlide" Target="../notesSlides/notesSlide45.xml"/><Relationship Id="rId1" Type="http://schemas.openxmlformats.org/officeDocument/2006/relationships/slideLayout" Target="../slideLayouts/slideLayout81.xml"/><Relationship Id="rId5" Type="http://schemas.openxmlformats.org/officeDocument/2006/relationships/image" Target="../media/image136.png"/><Relationship Id="rId4" Type="http://schemas.openxmlformats.org/officeDocument/2006/relationships/hyperlink" Target="https://github.com/Microsoft/azure-pipelines-extensions/blob/master/TaskModules/powershell/Azure/SPNCreation.ps1"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6.xml"/><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5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7.xml"/><Relationship Id="rId1" Type="http://schemas.openxmlformats.org/officeDocument/2006/relationships/slideLayout" Target="../slideLayouts/slideLayout95.xml"/></Relationships>
</file>

<file path=ppt/slides/_rels/slide5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89.xml"/></Relationships>
</file>

<file path=ppt/slides/_rels/slide5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95.xml"/></Relationships>
</file>

<file path=ppt/slides/_rels/slide5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8.xml"/><Relationship Id="rId1" Type="http://schemas.openxmlformats.org/officeDocument/2006/relationships/slideLayout" Target="../slideLayouts/slideLayout89.xml"/></Relationships>
</file>

<file path=ppt/slides/_rels/slide5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hyperlink" Target="https://github.com/Microsoft/azure-pipelines-extensions/blob/master/TaskModules/powershell/Azure/SPNCreation.ps1" TargetMode="External"/><Relationship Id="rId1" Type="http://schemas.openxmlformats.org/officeDocument/2006/relationships/slideLayout" Target="../slideLayouts/slideLayout104.xml"/></Relationships>
</file>

<file path=ppt/slides/_rels/slide5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85.xml"/></Relationships>
</file>

<file path=ppt/slides/_rels/slide5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85.xml"/></Relationships>
</file>

<file path=ppt/slides/_rels/slide5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85.xml"/></Relationships>
</file>

<file path=ppt/slides/_rels/slide5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85.xml"/></Relationships>
</file>

<file path=ppt/slides/_rels/slide5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8.png"/><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6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85.xml"/></Relationships>
</file>

<file path=ppt/slides/_rels/slide6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85.xml"/></Relationships>
</file>

<file path=ppt/slides/_rels/slide6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85.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6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85.xml"/></Relationships>
</file>

<file path=ppt/slides/_rels/slide6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85.xml"/></Relationships>
</file>

<file path=ppt/slides/_rels/slide65.xml.rels><?xml version="1.0" encoding="UTF-8" standalone="yes"?>
<Relationships xmlns="http://schemas.openxmlformats.org/package/2006/relationships"><Relationship Id="rId3" Type="http://schemas.openxmlformats.org/officeDocument/2006/relationships/hyperlink" Target="https://devblogs.microsoft.com/devops/change-in-azure-pipelines-grant-for-public-projects/" TargetMode="External"/><Relationship Id="rId2" Type="http://schemas.openxmlformats.org/officeDocument/2006/relationships/hyperlink" Target="https://devblogs.microsoft.com/devops/change-in-azure-pipelines-grant-for-private-projects/" TargetMode="External"/><Relationship Id="rId1" Type="http://schemas.openxmlformats.org/officeDocument/2006/relationships/slideLayout" Target="../slideLayouts/slideLayout81.xml"/><Relationship Id="rId4" Type="http://schemas.openxmlformats.org/officeDocument/2006/relationships/image" Target="../media/image16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6.xml"/></Relationships>
</file>

<file path=ppt/slides/_rels/slide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83.xml"/><Relationship Id="rId4" Type="http://schemas.openxmlformats.org/officeDocument/2006/relationships/image" Target="../media/image74.svg"/></Relationships>
</file>

<file path=ppt/slides/_rels/slide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83.xml"/><Relationship Id="rId4" Type="http://schemas.openxmlformats.org/officeDocument/2006/relationships/image" Target="../media/image74.svg"/></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83.xml"/><Relationship Id="rId4" Type="http://schemas.openxmlformats.org/officeDocument/2006/relationships/image" Target="../media/image7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r>
              <a:rPr lang="en-US"/>
              <a:t>Avanade DevOps Practitioner</a:t>
            </a:r>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p:txBody>
          <a:bodyPr/>
          <a:lstStyle/>
          <a:p>
            <a:r>
              <a:rPr lang="en-US"/>
              <a:t>Foundation of Avanade’s Engineering Discipline</a:t>
            </a:r>
          </a:p>
        </p:txBody>
      </p:sp>
    </p:spTree>
    <p:extLst>
      <p:ext uri="{BB962C8B-B14F-4D97-AF65-F5344CB8AC3E}">
        <p14:creationId xmlns:p14="http://schemas.microsoft.com/office/powerpoint/2010/main" val="1758270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56A5C8-721F-4C0B-804F-D6E1B4D079D7}"/>
              </a:ext>
            </a:extLst>
          </p:cNvPr>
          <p:cNvSpPr>
            <a:spLocks noGrp="1"/>
          </p:cNvSpPr>
          <p:nvPr>
            <p:ph idx="1"/>
          </p:nvPr>
        </p:nvSpPr>
        <p:spPr>
          <a:xfrm>
            <a:off x="691376" y="1203158"/>
            <a:ext cx="10783229" cy="4161322"/>
          </a:xfrm>
        </p:spPr>
        <p:txBody>
          <a:bodyPr/>
          <a:lstStyle/>
          <a:p>
            <a:pPr marL="0" lvl="1" indent="0">
              <a:buNone/>
            </a:pPr>
            <a:r>
              <a:rPr lang="en-GB" sz="2000" b="1" dirty="0"/>
              <a:t>Agile</a:t>
            </a:r>
            <a:r>
              <a:rPr lang="en-GB" sz="2000" dirty="0"/>
              <a:t> – A team delivery methodology originally developed for software development. It encompasses multiple different frameworks such as Scrum, Kanban and Lean. Scaled Agile variations for multiple project teams include Scaled Agile Framework (</a:t>
            </a:r>
            <a:r>
              <a:rPr lang="en-GB" sz="2000" dirty="0" err="1"/>
              <a:t>SAFe</a:t>
            </a:r>
            <a:r>
              <a:rPr lang="en-GB" sz="2000" dirty="0"/>
              <a:t>), </a:t>
            </a:r>
            <a:r>
              <a:rPr lang="en-GB" sz="2000" dirty="0" err="1"/>
              <a:t>LeSS</a:t>
            </a:r>
            <a:r>
              <a:rPr lang="en-GB" sz="2000" dirty="0"/>
              <a:t> and Nexxus</a:t>
            </a:r>
          </a:p>
          <a:p>
            <a:pPr marL="0" lvl="1" indent="0">
              <a:buNone/>
            </a:pPr>
            <a:r>
              <a:rPr lang="en-GB" sz="2000" b="1" dirty="0"/>
              <a:t>DevOps</a:t>
            </a:r>
            <a:r>
              <a:rPr lang="en-GB" sz="2000" dirty="0"/>
              <a:t> - </a:t>
            </a:r>
            <a:r>
              <a:rPr lang="en-US" sz="2000" dirty="0"/>
              <a:t>The union of people, process, and products to enable continuous delivery of value to end users.  It is not a product</a:t>
            </a:r>
          </a:p>
          <a:p>
            <a:pPr marL="0" lvl="1" indent="0">
              <a:buNone/>
            </a:pPr>
            <a:r>
              <a:rPr lang="en-US" sz="2000" b="1" dirty="0"/>
              <a:t>Modern Engineering</a:t>
            </a:r>
            <a:r>
              <a:rPr lang="en-US" sz="2000" dirty="0"/>
              <a:t> – Avanade’s system engineering approach for the Microsoft ecosystem. </a:t>
            </a:r>
            <a:endParaRPr lang="en-GB" sz="2000" dirty="0"/>
          </a:p>
          <a:p>
            <a:pPr marL="0" lvl="1" indent="0">
              <a:buNone/>
            </a:pPr>
            <a:r>
              <a:rPr lang="en-GB" sz="2000" b="1" dirty="0"/>
              <a:t>Azure DevOps </a:t>
            </a:r>
            <a:r>
              <a:rPr lang="en-GB" sz="2000" dirty="0"/>
              <a:t>– Microsoft’s premier DevOps tool chain platform</a:t>
            </a:r>
          </a:p>
          <a:p>
            <a:pPr marL="0" lvl="1" indent="0">
              <a:buNone/>
            </a:pPr>
            <a:r>
              <a:rPr lang="en-GB" sz="2000" b="1" dirty="0"/>
              <a:t>Git</a:t>
            </a:r>
            <a:r>
              <a:rPr lang="en-GB" sz="2000" dirty="0"/>
              <a:t> – A source control management protocol used in many products like Azure DevOps, GitHub, </a:t>
            </a:r>
            <a:r>
              <a:rPr lang="en-GB" sz="2000" dirty="0" err="1"/>
              <a:t>Github</a:t>
            </a:r>
            <a:r>
              <a:rPr lang="en-GB" sz="2000" dirty="0"/>
              <a:t> Enterprise, and many more</a:t>
            </a:r>
          </a:p>
          <a:p>
            <a:pPr marL="0" lvl="1" indent="0">
              <a:buNone/>
            </a:pPr>
            <a:r>
              <a:rPr lang="en-GB" sz="2000" b="1" dirty="0"/>
              <a:t>GitHub</a:t>
            </a:r>
            <a:r>
              <a:rPr lang="en-GB" sz="2000" dirty="0"/>
              <a:t> – A popular open-source developer platform with public and private projects with which  Azure DevOps can integrate</a:t>
            </a:r>
          </a:p>
          <a:p>
            <a:pPr marL="0" lvl="1" indent="0">
              <a:buNone/>
            </a:pPr>
            <a:r>
              <a:rPr lang="en-GB" sz="2000" b="1" dirty="0"/>
              <a:t>GitHub Enterprise </a:t>
            </a:r>
            <a:r>
              <a:rPr lang="en-GB" sz="2000" dirty="0"/>
              <a:t>-  a paid variation of the open-source platform incorporating enhanced features</a:t>
            </a:r>
          </a:p>
          <a:p>
            <a:pPr marL="0" lvl="1" indent="0">
              <a:buNone/>
            </a:pPr>
            <a:r>
              <a:rPr lang="en-GB" sz="2000" b="1" dirty="0"/>
              <a:t>CI/CD</a:t>
            </a:r>
          </a:p>
          <a:p>
            <a:pPr marL="0" lvl="1" indent="0">
              <a:buNone/>
            </a:pPr>
            <a:r>
              <a:rPr lang="en-GB" sz="2000" b="1" dirty="0"/>
              <a:t>Deployment</a:t>
            </a:r>
            <a:r>
              <a:rPr lang="en-GB" sz="2000" dirty="0"/>
              <a:t> – Act of installing and configuring a version into an environment</a:t>
            </a:r>
          </a:p>
          <a:p>
            <a:pPr marL="0" lvl="1" indent="0">
              <a:buNone/>
            </a:pPr>
            <a:r>
              <a:rPr lang="en-GB" sz="2000" b="1" dirty="0"/>
              <a:t>Release</a:t>
            </a:r>
            <a:r>
              <a:rPr lang="en-GB" sz="2000" dirty="0"/>
              <a:t> – associated with a checkpoint in a version control system, visible to an end user</a:t>
            </a:r>
            <a:endParaRPr lang="en-GB" dirty="0"/>
          </a:p>
          <a:p>
            <a:endParaRPr lang="en-US" dirty="0"/>
          </a:p>
        </p:txBody>
      </p:sp>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dirty="0"/>
              <a:t>Terminology</a:t>
            </a:r>
          </a:p>
        </p:txBody>
      </p:sp>
    </p:spTree>
    <p:extLst>
      <p:ext uri="{BB962C8B-B14F-4D97-AF65-F5344CB8AC3E}">
        <p14:creationId xmlns:p14="http://schemas.microsoft.com/office/powerpoint/2010/main" val="42705700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FE1B-8B55-4D56-9912-DFB729F43430}"/>
              </a:ext>
            </a:extLst>
          </p:cNvPr>
          <p:cNvSpPr>
            <a:spLocks noGrp="1"/>
          </p:cNvSpPr>
          <p:nvPr>
            <p:ph type="title"/>
          </p:nvPr>
        </p:nvSpPr>
        <p:spPr/>
        <p:txBody>
          <a:bodyPr/>
          <a:lstStyle/>
          <a:p>
            <a:r>
              <a:rPr lang="en-US" dirty="0"/>
              <a:t>How Agile, DevOps, and Modern Engineering Relate</a:t>
            </a:r>
          </a:p>
        </p:txBody>
      </p:sp>
      <p:sp>
        <p:nvSpPr>
          <p:cNvPr id="10" name="Rectangle: Rounded Corners 9">
            <a:extLst>
              <a:ext uri="{FF2B5EF4-FFF2-40B4-BE49-F238E27FC236}">
                <a16:creationId xmlns:a16="http://schemas.microsoft.com/office/drawing/2014/main" id="{DBCEBC88-74C7-4913-A165-211368182997}"/>
              </a:ext>
            </a:extLst>
          </p:cNvPr>
          <p:cNvSpPr/>
          <p:nvPr/>
        </p:nvSpPr>
        <p:spPr>
          <a:xfrm>
            <a:off x="2050806" y="5058156"/>
            <a:ext cx="1743427" cy="6522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Development Start</a:t>
            </a:r>
          </a:p>
        </p:txBody>
      </p:sp>
      <p:sp>
        <p:nvSpPr>
          <p:cNvPr id="11" name="Rectangle: Rounded Corners 10">
            <a:extLst>
              <a:ext uri="{FF2B5EF4-FFF2-40B4-BE49-F238E27FC236}">
                <a16:creationId xmlns:a16="http://schemas.microsoft.com/office/drawing/2014/main" id="{6193DE97-C8FF-4D67-BD97-FF7A610A83FC}"/>
              </a:ext>
            </a:extLst>
          </p:cNvPr>
          <p:cNvSpPr/>
          <p:nvPr/>
        </p:nvSpPr>
        <p:spPr>
          <a:xfrm>
            <a:off x="4173312" y="5058156"/>
            <a:ext cx="1743427" cy="6522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Development End</a:t>
            </a:r>
          </a:p>
        </p:txBody>
      </p:sp>
      <p:sp>
        <p:nvSpPr>
          <p:cNvPr id="12" name="Rectangle: Rounded Corners 11">
            <a:extLst>
              <a:ext uri="{FF2B5EF4-FFF2-40B4-BE49-F238E27FC236}">
                <a16:creationId xmlns:a16="http://schemas.microsoft.com/office/drawing/2014/main" id="{7C01C048-9FEF-47CB-88C6-87EB2F624EFC}"/>
              </a:ext>
            </a:extLst>
          </p:cNvPr>
          <p:cNvSpPr/>
          <p:nvPr/>
        </p:nvSpPr>
        <p:spPr>
          <a:xfrm>
            <a:off x="6295817" y="5058156"/>
            <a:ext cx="1743427" cy="6522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Release</a:t>
            </a:r>
          </a:p>
        </p:txBody>
      </p:sp>
      <p:sp>
        <p:nvSpPr>
          <p:cNvPr id="13" name="Rectangle: Rounded Corners 12">
            <a:extLst>
              <a:ext uri="{FF2B5EF4-FFF2-40B4-BE49-F238E27FC236}">
                <a16:creationId xmlns:a16="http://schemas.microsoft.com/office/drawing/2014/main" id="{4843BA06-618E-434E-88C0-C8AEF946FC03}"/>
              </a:ext>
            </a:extLst>
          </p:cNvPr>
          <p:cNvSpPr/>
          <p:nvPr/>
        </p:nvSpPr>
        <p:spPr>
          <a:xfrm>
            <a:off x="8418322" y="5058156"/>
            <a:ext cx="1743427" cy="6522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Production Support</a:t>
            </a:r>
          </a:p>
        </p:txBody>
      </p:sp>
      <p:grpSp>
        <p:nvGrpSpPr>
          <p:cNvPr id="46" name="Group 45">
            <a:extLst>
              <a:ext uri="{FF2B5EF4-FFF2-40B4-BE49-F238E27FC236}">
                <a16:creationId xmlns:a16="http://schemas.microsoft.com/office/drawing/2014/main" id="{08433687-E76E-4454-8AD9-A808569B2E7B}"/>
              </a:ext>
            </a:extLst>
          </p:cNvPr>
          <p:cNvGrpSpPr/>
          <p:nvPr/>
        </p:nvGrpSpPr>
        <p:grpSpPr>
          <a:xfrm>
            <a:off x="2030253" y="3003029"/>
            <a:ext cx="8131496" cy="369332"/>
            <a:chOff x="2030253" y="2982020"/>
            <a:chExt cx="8131496" cy="369332"/>
          </a:xfrm>
        </p:grpSpPr>
        <p:cxnSp>
          <p:nvCxnSpPr>
            <p:cNvPr id="4" name="Straight Arrow Connector 3">
              <a:extLst>
                <a:ext uri="{FF2B5EF4-FFF2-40B4-BE49-F238E27FC236}">
                  <a16:creationId xmlns:a16="http://schemas.microsoft.com/office/drawing/2014/main" id="{F72DBAC0-A9F3-4A70-8CC9-119BB712622B}"/>
                </a:ext>
              </a:extLst>
            </p:cNvPr>
            <p:cNvCxnSpPr>
              <a:cxnSpLocks/>
            </p:cNvCxnSpPr>
            <p:nvPr/>
          </p:nvCxnSpPr>
          <p:spPr>
            <a:xfrm>
              <a:off x="2030253" y="3186083"/>
              <a:ext cx="813149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89E62E4-8E4E-456F-8495-941C7B7E4983}"/>
                </a:ext>
              </a:extLst>
            </p:cNvPr>
            <p:cNvCxnSpPr>
              <a:cxnSpLocks/>
            </p:cNvCxnSpPr>
            <p:nvPr/>
          </p:nvCxnSpPr>
          <p:spPr>
            <a:xfrm flipV="1">
              <a:off x="2030253" y="3020815"/>
              <a:ext cx="0" cy="330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B8E3110-B9B8-4CD9-87C9-1B8661CEC60F}"/>
                </a:ext>
              </a:extLst>
            </p:cNvPr>
            <p:cNvCxnSpPr>
              <a:cxnSpLocks/>
            </p:cNvCxnSpPr>
            <p:nvPr/>
          </p:nvCxnSpPr>
          <p:spPr>
            <a:xfrm flipV="1">
              <a:off x="10161747" y="3010519"/>
              <a:ext cx="1" cy="330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D6BE59F-C69A-4B5F-A09C-9B157A3017A1}"/>
                </a:ext>
              </a:extLst>
            </p:cNvPr>
            <p:cNvSpPr txBox="1"/>
            <p:nvPr/>
          </p:nvSpPr>
          <p:spPr>
            <a:xfrm>
              <a:off x="4808697" y="2982020"/>
              <a:ext cx="2574607" cy="369332"/>
            </a:xfrm>
            <a:prstGeom prst="rect">
              <a:avLst/>
            </a:prstGeom>
            <a:solidFill>
              <a:schemeClr val="bg1"/>
            </a:solidFill>
          </p:spPr>
          <p:txBody>
            <a:bodyPr wrap="square" rtlCol="0">
              <a:spAutoFit/>
            </a:bodyPr>
            <a:lstStyle/>
            <a:p>
              <a:pPr algn="ctr"/>
              <a:r>
                <a:rPr lang="en-US" b="1" dirty="0">
                  <a:solidFill>
                    <a:schemeClr val="accent1"/>
                  </a:solidFill>
                </a:rPr>
                <a:t>DevOps</a:t>
              </a:r>
            </a:p>
          </p:txBody>
        </p:sp>
      </p:grpSp>
      <p:grpSp>
        <p:nvGrpSpPr>
          <p:cNvPr id="45" name="Group 44">
            <a:extLst>
              <a:ext uri="{FF2B5EF4-FFF2-40B4-BE49-F238E27FC236}">
                <a16:creationId xmlns:a16="http://schemas.microsoft.com/office/drawing/2014/main" id="{93D3A1EC-BE25-4E6E-86CC-0B59B4CB3A23}"/>
              </a:ext>
            </a:extLst>
          </p:cNvPr>
          <p:cNvGrpSpPr/>
          <p:nvPr/>
        </p:nvGrpSpPr>
        <p:grpSpPr>
          <a:xfrm>
            <a:off x="2050806" y="3985784"/>
            <a:ext cx="4055021" cy="369332"/>
            <a:chOff x="2050806" y="3985784"/>
            <a:chExt cx="4055021" cy="369332"/>
          </a:xfrm>
        </p:grpSpPr>
        <p:cxnSp>
          <p:nvCxnSpPr>
            <p:cNvPr id="8" name="Straight Arrow Connector 7">
              <a:extLst>
                <a:ext uri="{FF2B5EF4-FFF2-40B4-BE49-F238E27FC236}">
                  <a16:creationId xmlns:a16="http://schemas.microsoft.com/office/drawing/2014/main" id="{6845198B-80DD-4134-8CEA-C48B94A7D515}"/>
                </a:ext>
              </a:extLst>
            </p:cNvPr>
            <p:cNvCxnSpPr>
              <a:cxnSpLocks/>
            </p:cNvCxnSpPr>
            <p:nvPr/>
          </p:nvCxnSpPr>
          <p:spPr>
            <a:xfrm>
              <a:off x="2050806" y="4174236"/>
              <a:ext cx="40451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BC83724-02F1-4C0F-A49C-1ED0BC09D9C0}"/>
                </a:ext>
              </a:extLst>
            </p:cNvPr>
            <p:cNvCxnSpPr>
              <a:cxnSpLocks/>
            </p:cNvCxnSpPr>
            <p:nvPr/>
          </p:nvCxnSpPr>
          <p:spPr>
            <a:xfrm flipV="1">
              <a:off x="2050806" y="4008968"/>
              <a:ext cx="0" cy="330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9774E9-915E-4C33-97D2-C9317C06060A}"/>
                </a:ext>
              </a:extLst>
            </p:cNvPr>
            <p:cNvCxnSpPr>
              <a:cxnSpLocks/>
            </p:cNvCxnSpPr>
            <p:nvPr/>
          </p:nvCxnSpPr>
          <p:spPr>
            <a:xfrm flipV="1">
              <a:off x="6105827" y="4005773"/>
              <a:ext cx="0" cy="330537"/>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CF70D18-B07E-4E9B-B96F-90BAC9EF631D}"/>
                </a:ext>
              </a:extLst>
            </p:cNvPr>
            <p:cNvSpPr txBox="1"/>
            <p:nvPr/>
          </p:nvSpPr>
          <p:spPr>
            <a:xfrm>
              <a:off x="2751006" y="3985784"/>
              <a:ext cx="2574607" cy="369332"/>
            </a:xfrm>
            <a:prstGeom prst="rect">
              <a:avLst/>
            </a:prstGeom>
            <a:solidFill>
              <a:schemeClr val="bg1"/>
            </a:solidFill>
          </p:spPr>
          <p:txBody>
            <a:bodyPr wrap="square" rtlCol="0">
              <a:spAutoFit/>
            </a:bodyPr>
            <a:lstStyle/>
            <a:p>
              <a:pPr algn="ctr"/>
              <a:r>
                <a:rPr lang="en-US" b="1" dirty="0">
                  <a:solidFill>
                    <a:schemeClr val="accent1"/>
                  </a:solidFill>
                </a:rPr>
                <a:t>Agile</a:t>
              </a:r>
            </a:p>
          </p:txBody>
        </p:sp>
      </p:grpSp>
      <p:sp>
        <p:nvSpPr>
          <p:cNvPr id="40" name="Rectangle: Rounded Corners 39">
            <a:extLst>
              <a:ext uri="{FF2B5EF4-FFF2-40B4-BE49-F238E27FC236}">
                <a16:creationId xmlns:a16="http://schemas.microsoft.com/office/drawing/2014/main" id="{764727AC-4D0E-457F-BD2D-18E301F6D231}"/>
              </a:ext>
            </a:extLst>
          </p:cNvPr>
          <p:cNvSpPr/>
          <p:nvPr/>
        </p:nvSpPr>
        <p:spPr>
          <a:xfrm rot="16200000">
            <a:off x="-66751" y="3677396"/>
            <a:ext cx="3413794" cy="652272"/>
          </a:xfrm>
          <a:prstGeom prst="roundRect">
            <a:avLst/>
          </a:prstGeom>
          <a:pattFill prst="ltDnDi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PRODUCT</a:t>
            </a:r>
          </a:p>
        </p:txBody>
      </p:sp>
      <p:grpSp>
        <p:nvGrpSpPr>
          <p:cNvPr id="47" name="Group 46">
            <a:extLst>
              <a:ext uri="{FF2B5EF4-FFF2-40B4-BE49-F238E27FC236}">
                <a16:creationId xmlns:a16="http://schemas.microsoft.com/office/drawing/2014/main" id="{88104F1E-5E5D-44BF-9E0A-E82ADB0BB29E}"/>
              </a:ext>
            </a:extLst>
          </p:cNvPr>
          <p:cNvGrpSpPr/>
          <p:nvPr/>
        </p:nvGrpSpPr>
        <p:grpSpPr>
          <a:xfrm>
            <a:off x="1250040" y="2020273"/>
            <a:ext cx="9691920" cy="369332"/>
            <a:chOff x="1250040" y="2020273"/>
            <a:chExt cx="9691920" cy="369332"/>
          </a:xfrm>
        </p:grpSpPr>
        <p:cxnSp>
          <p:nvCxnSpPr>
            <p:cNvPr id="24" name="Straight Connector 23">
              <a:extLst>
                <a:ext uri="{FF2B5EF4-FFF2-40B4-BE49-F238E27FC236}">
                  <a16:creationId xmlns:a16="http://schemas.microsoft.com/office/drawing/2014/main" id="{478F35A6-0B4C-423A-B427-5EAB4B70D985}"/>
                </a:ext>
              </a:extLst>
            </p:cNvPr>
            <p:cNvCxnSpPr>
              <a:cxnSpLocks/>
            </p:cNvCxnSpPr>
            <p:nvPr/>
          </p:nvCxnSpPr>
          <p:spPr>
            <a:xfrm flipV="1">
              <a:off x="2030876" y="2040642"/>
              <a:ext cx="0" cy="330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0771CF-71F2-4DAA-9735-C70BBE2692CB}"/>
                </a:ext>
              </a:extLst>
            </p:cNvPr>
            <p:cNvCxnSpPr>
              <a:cxnSpLocks/>
            </p:cNvCxnSpPr>
            <p:nvPr/>
          </p:nvCxnSpPr>
          <p:spPr>
            <a:xfrm>
              <a:off x="2030253" y="2205911"/>
              <a:ext cx="813149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3C3E8AA-940F-4974-BC9F-6F10C94D9FE3}"/>
                </a:ext>
              </a:extLst>
            </p:cNvPr>
            <p:cNvCxnSpPr>
              <a:cxnSpLocks/>
            </p:cNvCxnSpPr>
            <p:nvPr/>
          </p:nvCxnSpPr>
          <p:spPr>
            <a:xfrm flipV="1">
              <a:off x="10161748" y="2053549"/>
              <a:ext cx="1" cy="330536"/>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8771E90-CD10-4167-8395-5C82392A28D7}"/>
                </a:ext>
              </a:extLst>
            </p:cNvPr>
            <p:cNvSpPr txBox="1"/>
            <p:nvPr/>
          </p:nvSpPr>
          <p:spPr>
            <a:xfrm>
              <a:off x="4808697" y="2020273"/>
              <a:ext cx="2574607" cy="369332"/>
            </a:xfrm>
            <a:prstGeom prst="rect">
              <a:avLst/>
            </a:prstGeom>
            <a:solidFill>
              <a:schemeClr val="bg1"/>
            </a:solidFill>
          </p:spPr>
          <p:txBody>
            <a:bodyPr wrap="square" rtlCol="0">
              <a:spAutoFit/>
            </a:bodyPr>
            <a:lstStyle/>
            <a:p>
              <a:pPr algn="ctr"/>
              <a:r>
                <a:rPr lang="en-US" b="1" dirty="0">
                  <a:solidFill>
                    <a:schemeClr val="accent1"/>
                  </a:solidFill>
                </a:rPr>
                <a:t>Modern Engineering</a:t>
              </a:r>
            </a:p>
          </p:txBody>
        </p:sp>
        <p:cxnSp>
          <p:nvCxnSpPr>
            <p:cNvPr id="34" name="Straight Arrow Connector 33">
              <a:extLst>
                <a:ext uri="{FF2B5EF4-FFF2-40B4-BE49-F238E27FC236}">
                  <a16:creationId xmlns:a16="http://schemas.microsoft.com/office/drawing/2014/main" id="{53D583E5-1368-49F6-93D7-73404DF0AABD}"/>
                </a:ext>
              </a:extLst>
            </p:cNvPr>
            <p:cNvCxnSpPr>
              <a:cxnSpLocks/>
            </p:cNvCxnSpPr>
            <p:nvPr/>
          </p:nvCxnSpPr>
          <p:spPr>
            <a:xfrm>
              <a:off x="1250040" y="2204939"/>
              <a:ext cx="78021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36A4E83-D013-4F36-8AC0-227A44EF3FA1}"/>
                </a:ext>
              </a:extLst>
            </p:cNvPr>
            <p:cNvCxnSpPr>
              <a:cxnSpLocks/>
            </p:cNvCxnSpPr>
            <p:nvPr/>
          </p:nvCxnSpPr>
          <p:spPr>
            <a:xfrm>
              <a:off x="10161747" y="2204939"/>
              <a:ext cx="78021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3" name="Rectangle: Rounded Corners 42">
            <a:extLst>
              <a:ext uri="{FF2B5EF4-FFF2-40B4-BE49-F238E27FC236}">
                <a16:creationId xmlns:a16="http://schemas.microsoft.com/office/drawing/2014/main" id="{890AE33D-B29F-4AA2-9297-C3C716FEBFBE}"/>
              </a:ext>
            </a:extLst>
          </p:cNvPr>
          <p:cNvSpPr/>
          <p:nvPr/>
        </p:nvSpPr>
        <p:spPr>
          <a:xfrm rot="16200000">
            <a:off x="1501852" y="3458482"/>
            <a:ext cx="2274198" cy="65227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a:t>
            </a:r>
          </a:p>
        </p:txBody>
      </p:sp>
    </p:spTree>
    <p:extLst>
      <p:ext uri="{BB962C8B-B14F-4D97-AF65-F5344CB8AC3E}">
        <p14:creationId xmlns:p14="http://schemas.microsoft.com/office/powerpoint/2010/main" val="21335189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a:t>What is DevOps</a:t>
            </a:r>
          </a:p>
        </p:txBody>
      </p:sp>
      <p:sp>
        <p:nvSpPr>
          <p:cNvPr id="5" name="Text Placeholder 4"/>
          <p:cNvSpPr>
            <a:spLocks noGrp="1"/>
          </p:cNvSpPr>
          <p:nvPr>
            <p:ph type="body" sz="quarter" idx="12"/>
          </p:nvPr>
        </p:nvSpPr>
        <p:spPr>
          <a:xfrm>
            <a:off x="638174" y="3825875"/>
            <a:ext cx="10848975" cy="824184"/>
          </a:xfrm>
        </p:spPr>
        <p:txBody>
          <a:bodyPr vert="horz" lIns="91440" tIns="45720" rIns="91440" bIns="45720" rtlCol="0" anchor="t">
            <a:noAutofit/>
          </a:bodyPr>
          <a:lstStyle/>
          <a:p>
            <a:r>
              <a:rPr lang="en-US" i="1">
                <a:latin typeface="Segoe UI Light"/>
                <a:cs typeface="Segoe UI Light"/>
              </a:rPr>
              <a:t>Boxing In</a:t>
            </a:r>
            <a:r>
              <a:rPr lang="en-US">
                <a:latin typeface="Segoe UI Light"/>
                <a:cs typeface="Segoe UI Light"/>
              </a:rPr>
              <a:t> DevOps</a:t>
            </a:r>
          </a:p>
          <a:p>
            <a:endParaRPr lang="en-US">
              <a:latin typeface="Segoe UI Light"/>
              <a:cs typeface="Segoe UI Light"/>
            </a:endParaRPr>
          </a:p>
        </p:txBody>
      </p:sp>
    </p:spTree>
    <p:extLst>
      <p:ext uri="{BB962C8B-B14F-4D97-AF65-F5344CB8AC3E}">
        <p14:creationId xmlns:p14="http://schemas.microsoft.com/office/powerpoint/2010/main" val="217561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0CB8-FF9E-4020-AE5D-DF30052C926A}"/>
              </a:ext>
            </a:extLst>
          </p:cNvPr>
          <p:cNvSpPr>
            <a:spLocks noGrp="1"/>
          </p:cNvSpPr>
          <p:nvPr>
            <p:ph type="title"/>
          </p:nvPr>
        </p:nvSpPr>
        <p:spPr/>
        <p:txBody>
          <a:bodyPr/>
          <a:lstStyle/>
          <a:p>
            <a:endParaRPr lang="en-US"/>
          </a:p>
        </p:txBody>
      </p:sp>
      <p:pic>
        <p:nvPicPr>
          <p:cNvPr id="1026" name="Picture 2" descr="Acknowledging Data Management&#10;          Best Practices with DataOps">
            <a:extLst>
              <a:ext uri="{FF2B5EF4-FFF2-40B4-BE49-F238E27FC236}">
                <a16:creationId xmlns:a16="http://schemas.microsoft.com/office/drawing/2014/main" id="{ABF5242C-70C8-4197-B0C8-AD4902302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530" y="1714500"/>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volutions DevOps Assembly Lines">
            <a:extLst>
              <a:ext uri="{FF2B5EF4-FFF2-40B4-BE49-F238E27FC236}">
                <a16:creationId xmlns:a16="http://schemas.microsoft.com/office/drawing/2014/main" id="{529F1D1D-F17B-4CFE-B59A-632196D62D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1470" y="2586369"/>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754CCFD-3ED5-4130-ADF2-3040947E2870}"/>
              </a:ext>
            </a:extLst>
          </p:cNvPr>
          <p:cNvSpPr/>
          <p:nvPr/>
        </p:nvSpPr>
        <p:spPr>
          <a:xfrm rot="1680000">
            <a:off x="8944266" y="778701"/>
            <a:ext cx="3136603" cy="91262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Segoe UI"/>
              </a:rPr>
              <a:t>Draft</a:t>
            </a:r>
            <a:endParaRPr lang="en-US" dirty="0"/>
          </a:p>
        </p:txBody>
      </p:sp>
    </p:spTree>
    <p:extLst>
      <p:ext uri="{BB962C8B-B14F-4D97-AF65-F5344CB8AC3E}">
        <p14:creationId xmlns:p14="http://schemas.microsoft.com/office/powerpoint/2010/main" val="71081344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F95BD-C3FE-480D-A2D0-369765849D32}"/>
              </a:ext>
            </a:extLst>
          </p:cNvPr>
          <p:cNvSpPr>
            <a:spLocks noGrp="1"/>
          </p:cNvSpPr>
          <p:nvPr>
            <p:ph type="title"/>
          </p:nvPr>
        </p:nvSpPr>
        <p:spPr/>
        <p:txBody>
          <a:bodyPr/>
          <a:lstStyle/>
          <a:p>
            <a:r>
              <a:rPr lang="en-US" dirty="0"/>
              <a:t>DevOps Assembly Line Analogy </a:t>
            </a:r>
          </a:p>
        </p:txBody>
      </p:sp>
      <p:pic>
        <p:nvPicPr>
          <p:cNvPr id="4" name="Picture 3">
            <a:extLst>
              <a:ext uri="{FF2B5EF4-FFF2-40B4-BE49-F238E27FC236}">
                <a16:creationId xmlns:a16="http://schemas.microsoft.com/office/drawing/2014/main" id="{A14B785D-BC7A-4825-B392-A402291E4BA3}"/>
              </a:ext>
            </a:extLst>
          </p:cNvPr>
          <p:cNvPicPr>
            <a:picLocks noChangeAspect="1"/>
          </p:cNvPicPr>
          <p:nvPr/>
        </p:nvPicPr>
        <p:blipFill>
          <a:blip r:embed="rId3"/>
          <a:stretch>
            <a:fillRect/>
          </a:stretch>
        </p:blipFill>
        <p:spPr>
          <a:xfrm>
            <a:off x="3429615" y="1751642"/>
            <a:ext cx="5305170" cy="2242608"/>
          </a:xfrm>
          <a:prstGeom prst="rect">
            <a:avLst/>
          </a:prstGeom>
        </p:spPr>
      </p:pic>
      <p:pic>
        <p:nvPicPr>
          <p:cNvPr id="6" name="Picture 5">
            <a:extLst>
              <a:ext uri="{FF2B5EF4-FFF2-40B4-BE49-F238E27FC236}">
                <a16:creationId xmlns:a16="http://schemas.microsoft.com/office/drawing/2014/main" id="{D661512E-03C8-44CC-9B62-2B6694D617F1}"/>
              </a:ext>
            </a:extLst>
          </p:cNvPr>
          <p:cNvPicPr>
            <a:picLocks noChangeAspect="1"/>
          </p:cNvPicPr>
          <p:nvPr/>
        </p:nvPicPr>
        <p:blipFill>
          <a:blip r:embed="rId4"/>
          <a:stretch>
            <a:fillRect/>
          </a:stretch>
        </p:blipFill>
        <p:spPr>
          <a:xfrm>
            <a:off x="1870375" y="4393213"/>
            <a:ext cx="1457325" cy="1457325"/>
          </a:xfrm>
          <a:prstGeom prst="rect">
            <a:avLst/>
          </a:prstGeom>
        </p:spPr>
      </p:pic>
      <p:pic>
        <p:nvPicPr>
          <p:cNvPr id="8" name="Picture 7">
            <a:extLst>
              <a:ext uri="{FF2B5EF4-FFF2-40B4-BE49-F238E27FC236}">
                <a16:creationId xmlns:a16="http://schemas.microsoft.com/office/drawing/2014/main" id="{B53CF3FB-58CB-434F-B88D-F2EBFFE50EF5}"/>
              </a:ext>
            </a:extLst>
          </p:cNvPr>
          <p:cNvPicPr>
            <a:picLocks noChangeAspect="1"/>
          </p:cNvPicPr>
          <p:nvPr/>
        </p:nvPicPr>
        <p:blipFill>
          <a:blip r:embed="rId5"/>
          <a:stretch>
            <a:fillRect/>
          </a:stretch>
        </p:blipFill>
        <p:spPr>
          <a:xfrm>
            <a:off x="5046062" y="4393213"/>
            <a:ext cx="1457325" cy="1457325"/>
          </a:xfrm>
          <a:prstGeom prst="rect">
            <a:avLst/>
          </a:prstGeom>
        </p:spPr>
      </p:pic>
      <p:sp>
        <p:nvSpPr>
          <p:cNvPr id="9" name="TextBox 8">
            <a:extLst>
              <a:ext uri="{FF2B5EF4-FFF2-40B4-BE49-F238E27FC236}">
                <a16:creationId xmlns:a16="http://schemas.microsoft.com/office/drawing/2014/main" id="{F232F5A8-A7E5-4FC0-A498-1DD44B1EEE63}"/>
              </a:ext>
            </a:extLst>
          </p:cNvPr>
          <p:cNvSpPr txBox="1"/>
          <p:nvPr/>
        </p:nvSpPr>
        <p:spPr>
          <a:xfrm>
            <a:off x="1311733" y="5850537"/>
            <a:ext cx="2574607" cy="369332"/>
          </a:xfrm>
          <a:prstGeom prst="rect">
            <a:avLst/>
          </a:prstGeom>
          <a:solidFill>
            <a:schemeClr val="bg1"/>
          </a:solidFill>
        </p:spPr>
        <p:txBody>
          <a:bodyPr wrap="square" rtlCol="0">
            <a:spAutoFit/>
          </a:bodyPr>
          <a:lstStyle/>
          <a:p>
            <a:pPr algn="ctr"/>
            <a:r>
              <a:rPr lang="en-US" b="1" dirty="0">
                <a:solidFill>
                  <a:schemeClr val="accent1"/>
                </a:solidFill>
              </a:rPr>
              <a:t>Manual</a:t>
            </a:r>
          </a:p>
        </p:txBody>
      </p:sp>
      <p:sp>
        <p:nvSpPr>
          <p:cNvPr id="10" name="TextBox 9">
            <a:extLst>
              <a:ext uri="{FF2B5EF4-FFF2-40B4-BE49-F238E27FC236}">
                <a16:creationId xmlns:a16="http://schemas.microsoft.com/office/drawing/2014/main" id="{F8BB65FE-5323-48BC-96DE-5306124AB77D}"/>
              </a:ext>
            </a:extLst>
          </p:cNvPr>
          <p:cNvSpPr txBox="1"/>
          <p:nvPr/>
        </p:nvSpPr>
        <p:spPr>
          <a:xfrm>
            <a:off x="4487420" y="5850537"/>
            <a:ext cx="2574607" cy="369332"/>
          </a:xfrm>
          <a:prstGeom prst="rect">
            <a:avLst/>
          </a:prstGeom>
          <a:solidFill>
            <a:schemeClr val="bg1"/>
          </a:solidFill>
        </p:spPr>
        <p:txBody>
          <a:bodyPr wrap="square" rtlCol="0">
            <a:spAutoFit/>
          </a:bodyPr>
          <a:lstStyle/>
          <a:p>
            <a:pPr algn="ctr"/>
            <a:r>
              <a:rPr lang="en-US" b="1" dirty="0">
                <a:solidFill>
                  <a:schemeClr val="accent1"/>
                </a:solidFill>
              </a:rPr>
              <a:t>Partly Automated</a:t>
            </a:r>
          </a:p>
        </p:txBody>
      </p:sp>
      <p:pic>
        <p:nvPicPr>
          <p:cNvPr id="12" name="Picture 11">
            <a:extLst>
              <a:ext uri="{FF2B5EF4-FFF2-40B4-BE49-F238E27FC236}">
                <a16:creationId xmlns:a16="http://schemas.microsoft.com/office/drawing/2014/main" id="{92479E9A-9D4C-4C31-9FBE-1308A4172BA5}"/>
              </a:ext>
            </a:extLst>
          </p:cNvPr>
          <p:cNvPicPr>
            <a:picLocks noChangeAspect="1"/>
          </p:cNvPicPr>
          <p:nvPr/>
        </p:nvPicPr>
        <p:blipFill>
          <a:blip r:embed="rId6"/>
          <a:stretch>
            <a:fillRect/>
          </a:stretch>
        </p:blipFill>
        <p:spPr>
          <a:xfrm>
            <a:off x="8221749" y="4393212"/>
            <a:ext cx="1457325" cy="1457325"/>
          </a:xfrm>
          <a:prstGeom prst="rect">
            <a:avLst/>
          </a:prstGeom>
        </p:spPr>
      </p:pic>
      <p:sp>
        <p:nvSpPr>
          <p:cNvPr id="13" name="TextBox 12">
            <a:extLst>
              <a:ext uri="{FF2B5EF4-FFF2-40B4-BE49-F238E27FC236}">
                <a16:creationId xmlns:a16="http://schemas.microsoft.com/office/drawing/2014/main" id="{C94EBD9C-5556-4F20-8417-933AB078DCD5}"/>
              </a:ext>
            </a:extLst>
          </p:cNvPr>
          <p:cNvSpPr txBox="1"/>
          <p:nvPr/>
        </p:nvSpPr>
        <p:spPr>
          <a:xfrm>
            <a:off x="7663107" y="5850537"/>
            <a:ext cx="2574607" cy="369332"/>
          </a:xfrm>
          <a:prstGeom prst="rect">
            <a:avLst/>
          </a:prstGeom>
          <a:solidFill>
            <a:schemeClr val="bg1"/>
          </a:solidFill>
        </p:spPr>
        <p:txBody>
          <a:bodyPr wrap="square" rtlCol="0">
            <a:spAutoFit/>
          </a:bodyPr>
          <a:lstStyle/>
          <a:p>
            <a:pPr algn="ctr"/>
            <a:r>
              <a:rPr lang="en-US" b="1" dirty="0">
                <a:solidFill>
                  <a:schemeClr val="accent1"/>
                </a:solidFill>
              </a:rPr>
              <a:t>Assembly Line</a:t>
            </a:r>
          </a:p>
        </p:txBody>
      </p:sp>
    </p:spTree>
    <p:extLst>
      <p:ext uri="{BB962C8B-B14F-4D97-AF65-F5344CB8AC3E}">
        <p14:creationId xmlns:p14="http://schemas.microsoft.com/office/powerpoint/2010/main" val="37867409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56A5C8-721F-4C0B-804F-D6E1B4D079D7}"/>
              </a:ext>
            </a:extLst>
          </p:cNvPr>
          <p:cNvSpPr>
            <a:spLocks noGrp="1"/>
          </p:cNvSpPr>
          <p:nvPr>
            <p:ph idx="1"/>
          </p:nvPr>
        </p:nvSpPr>
        <p:spPr>
          <a:xfrm>
            <a:off x="691376" y="2057400"/>
            <a:ext cx="10783229" cy="3307080"/>
          </a:xfrm>
        </p:spPr>
        <p:txBody>
          <a:bodyPr/>
          <a:lstStyle/>
          <a:p>
            <a:pPr marL="342900" indent="-342900">
              <a:buFont typeface="Arial" panose="020B0604020202020204" pitchFamily="34" charset="0"/>
              <a:buChar char="•"/>
            </a:pPr>
            <a:r>
              <a:rPr lang="en-US"/>
              <a:t>The </a:t>
            </a:r>
            <a:r>
              <a:rPr lang="en-US" b="1"/>
              <a:t>Three Ways </a:t>
            </a:r>
            <a:r>
              <a:rPr lang="en-US"/>
              <a:t>as described in The Phoenix Project and The DevOps Handbook</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b="1"/>
              <a:t>CALMS (Culture, Automation, Lean, Measurement, Sharing) </a:t>
            </a:r>
            <a:r>
              <a:rPr lang="en-US"/>
              <a:t>framework for assessing DevOps</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The </a:t>
            </a:r>
            <a:r>
              <a:rPr lang="en-US" b="1"/>
              <a:t>Theory of Constraints (TOC) </a:t>
            </a:r>
            <a:r>
              <a:rPr lang="en-US"/>
              <a:t>as outlined in The Goal </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b="1"/>
              <a:t>Principles of DevOps </a:t>
            </a:r>
            <a:r>
              <a:rPr lang="en-US"/>
              <a:t>as found in a variety of industry materials</a:t>
            </a:r>
          </a:p>
        </p:txBody>
      </p:sp>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How DevOps is Understood From Wider Industry</a:t>
            </a:r>
          </a:p>
        </p:txBody>
      </p:sp>
    </p:spTree>
    <p:extLst>
      <p:ext uri="{BB962C8B-B14F-4D97-AF65-F5344CB8AC3E}">
        <p14:creationId xmlns:p14="http://schemas.microsoft.com/office/powerpoint/2010/main" val="214270822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The Three Ways</a:t>
            </a:r>
          </a:p>
        </p:txBody>
      </p:sp>
      <p:grpSp>
        <p:nvGrpSpPr>
          <p:cNvPr id="60" name="Group 59">
            <a:extLst>
              <a:ext uri="{FF2B5EF4-FFF2-40B4-BE49-F238E27FC236}">
                <a16:creationId xmlns:a16="http://schemas.microsoft.com/office/drawing/2014/main" id="{456B134C-55AF-4583-AAB4-2CAF923AD531}"/>
              </a:ext>
            </a:extLst>
          </p:cNvPr>
          <p:cNvGrpSpPr/>
          <p:nvPr/>
        </p:nvGrpSpPr>
        <p:grpSpPr>
          <a:xfrm>
            <a:off x="953394" y="1637349"/>
            <a:ext cx="10285212" cy="3583302"/>
            <a:chOff x="962025" y="1524000"/>
            <a:chExt cx="10285212" cy="3583302"/>
          </a:xfrm>
        </p:grpSpPr>
        <p:grpSp>
          <p:nvGrpSpPr>
            <p:cNvPr id="25" name="Group 24">
              <a:extLst>
                <a:ext uri="{FF2B5EF4-FFF2-40B4-BE49-F238E27FC236}">
                  <a16:creationId xmlns:a16="http://schemas.microsoft.com/office/drawing/2014/main" id="{14E051E8-29C0-4AC2-A08F-50F2AF3DA3E7}"/>
                </a:ext>
              </a:extLst>
            </p:cNvPr>
            <p:cNvGrpSpPr/>
            <p:nvPr/>
          </p:nvGrpSpPr>
          <p:grpSpPr>
            <a:xfrm>
              <a:off x="962039" y="1524000"/>
              <a:ext cx="3311813" cy="770305"/>
              <a:chOff x="962039" y="1524000"/>
              <a:chExt cx="3311813" cy="770305"/>
            </a:xfrm>
          </p:grpSpPr>
          <p:sp>
            <p:nvSpPr>
              <p:cNvPr id="26" name="Oval 25">
                <a:extLst>
                  <a:ext uri="{FF2B5EF4-FFF2-40B4-BE49-F238E27FC236}">
                    <a16:creationId xmlns:a16="http://schemas.microsoft.com/office/drawing/2014/main" id="{E33D39ED-51E0-42B9-8CB1-B5DF5B6E04D2}"/>
                  </a:ext>
                </a:extLst>
              </p:cNvPr>
              <p:cNvSpPr/>
              <p:nvPr/>
            </p:nvSpPr>
            <p:spPr>
              <a:xfrm>
                <a:off x="962039" y="1768048"/>
                <a:ext cx="526257" cy="5262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sz="2800" b="1">
                    <a:solidFill>
                      <a:schemeClr val="bg1"/>
                    </a:solidFill>
                  </a:rPr>
                  <a:t>1</a:t>
                </a:r>
              </a:p>
            </p:txBody>
          </p:sp>
          <p:cxnSp>
            <p:nvCxnSpPr>
              <p:cNvPr id="27" name="Straight Connector 26">
                <a:extLst>
                  <a:ext uri="{FF2B5EF4-FFF2-40B4-BE49-F238E27FC236}">
                    <a16:creationId xmlns:a16="http://schemas.microsoft.com/office/drawing/2014/main" id="{5A11EFB0-0A4B-4438-BF66-34A880B5D39A}"/>
                  </a:ext>
                </a:extLst>
              </p:cNvPr>
              <p:cNvCxnSpPr/>
              <p:nvPr/>
            </p:nvCxnSpPr>
            <p:spPr>
              <a:xfrm>
                <a:off x="1164892" y="2275255"/>
                <a:ext cx="3108960" cy="0"/>
              </a:xfrm>
              <a:prstGeom prst="line">
                <a:avLst/>
              </a:prstGeom>
              <a:ln w="28575" cap="rnd">
                <a:solidFill>
                  <a:schemeClr val="tx2"/>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CF2E3C9-0ADD-453B-ABEF-E4E1A0C72F81}"/>
                  </a:ext>
                </a:extLst>
              </p:cNvPr>
              <p:cNvSpPr txBox="1"/>
              <p:nvPr/>
            </p:nvSpPr>
            <p:spPr>
              <a:xfrm>
                <a:off x="1480132" y="1524000"/>
                <a:ext cx="2462534" cy="73866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sz="1400">
                    <a:latin typeface="Segoe UI Light" panose="020B0502040204020203" pitchFamily="34" charset="0"/>
                    <a:cs typeface="Segoe UI Light" panose="020B0502040204020203" pitchFamily="34" charset="0"/>
                  </a:rPr>
                  <a:t>DevOps breaks the core, </a:t>
                </a:r>
                <a:br>
                  <a:rPr lang="en-US" sz="1400">
                    <a:latin typeface="Segoe UI Light" panose="020B0502040204020203" pitchFamily="34" charset="0"/>
                    <a:cs typeface="Segoe UI Light" panose="020B0502040204020203" pitchFamily="34" charset="0"/>
                  </a:rPr>
                </a:br>
                <a:r>
                  <a:rPr lang="en-US" sz="1400" b="1">
                    <a:latin typeface="Segoe UI Light" panose="020B0502040204020203" pitchFamily="34" charset="0"/>
                    <a:cs typeface="Segoe UI Light" panose="020B0502040204020203" pitchFamily="34" charset="0"/>
                  </a:rPr>
                  <a:t>chronic conflict </a:t>
                </a:r>
                <a:r>
                  <a:rPr lang="en-US" sz="1400">
                    <a:latin typeface="Segoe UI Light" panose="020B0502040204020203" pitchFamily="34" charset="0"/>
                    <a:cs typeface="Segoe UI Light" panose="020B0502040204020203" pitchFamily="34" charset="0"/>
                  </a:rPr>
                  <a:t>between </a:t>
                </a:r>
                <a:br>
                  <a:rPr lang="en-US" sz="1400">
                    <a:latin typeface="Segoe UI Light" panose="020B0502040204020203" pitchFamily="34" charset="0"/>
                    <a:cs typeface="Segoe UI Light" panose="020B0502040204020203" pitchFamily="34" charset="0"/>
                  </a:rPr>
                </a:br>
                <a:r>
                  <a:rPr lang="en-US" sz="1400">
                    <a:latin typeface="Segoe UI Light" panose="020B0502040204020203" pitchFamily="34" charset="0"/>
                    <a:cs typeface="Segoe UI Light" panose="020B0502040204020203" pitchFamily="34" charset="0"/>
                  </a:rPr>
                  <a:t>Development and Operations </a:t>
                </a:r>
              </a:p>
            </p:txBody>
          </p:sp>
        </p:grpSp>
        <p:grpSp>
          <p:nvGrpSpPr>
            <p:cNvPr id="29" name="Group 28">
              <a:extLst>
                <a:ext uri="{FF2B5EF4-FFF2-40B4-BE49-F238E27FC236}">
                  <a16:creationId xmlns:a16="http://schemas.microsoft.com/office/drawing/2014/main" id="{8436B42F-3AAB-474E-B463-E92A872BF48A}"/>
                </a:ext>
              </a:extLst>
            </p:cNvPr>
            <p:cNvGrpSpPr/>
            <p:nvPr/>
          </p:nvGrpSpPr>
          <p:grpSpPr>
            <a:xfrm>
              <a:off x="4393177" y="1524000"/>
              <a:ext cx="3545911" cy="770305"/>
              <a:chOff x="4393177" y="1524000"/>
              <a:chExt cx="3545911" cy="770305"/>
            </a:xfrm>
          </p:grpSpPr>
          <p:sp>
            <p:nvSpPr>
              <p:cNvPr id="30" name="Oval 29">
                <a:extLst>
                  <a:ext uri="{FF2B5EF4-FFF2-40B4-BE49-F238E27FC236}">
                    <a16:creationId xmlns:a16="http://schemas.microsoft.com/office/drawing/2014/main" id="{525FA653-89FE-4D82-944A-7879381BEFA0}"/>
                  </a:ext>
                </a:extLst>
              </p:cNvPr>
              <p:cNvSpPr/>
              <p:nvPr/>
            </p:nvSpPr>
            <p:spPr>
              <a:xfrm>
                <a:off x="4393177" y="1768048"/>
                <a:ext cx="526257" cy="5262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sz="2800" b="1">
                    <a:solidFill>
                      <a:schemeClr val="bg1"/>
                    </a:solidFill>
                  </a:rPr>
                  <a:t>2</a:t>
                </a:r>
              </a:p>
            </p:txBody>
          </p:sp>
          <p:cxnSp>
            <p:nvCxnSpPr>
              <p:cNvPr id="31" name="Straight Connector 30">
                <a:extLst>
                  <a:ext uri="{FF2B5EF4-FFF2-40B4-BE49-F238E27FC236}">
                    <a16:creationId xmlns:a16="http://schemas.microsoft.com/office/drawing/2014/main" id="{E4739E6B-2B1D-4248-8178-0B3AD7AE8CAC}"/>
                  </a:ext>
                </a:extLst>
              </p:cNvPr>
              <p:cNvCxnSpPr/>
              <p:nvPr/>
            </p:nvCxnSpPr>
            <p:spPr>
              <a:xfrm>
                <a:off x="4643570" y="2275255"/>
                <a:ext cx="3108960" cy="0"/>
              </a:xfrm>
              <a:prstGeom prst="line">
                <a:avLst/>
              </a:prstGeom>
              <a:ln w="28575" cap="rnd">
                <a:solidFill>
                  <a:schemeClr val="accent2"/>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8521BAB-0FB3-4B06-A5A1-D74425740057}"/>
                  </a:ext>
                </a:extLst>
              </p:cNvPr>
              <p:cNvSpPr txBox="1"/>
              <p:nvPr/>
            </p:nvSpPr>
            <p:spPr>
              <a:xfrm>
                <a:off x="4930628" y="1524000"/>
                <a:ext cx="3008460" cy="7386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sz="1400">
                    <a:latin typeface="Segoe UI Light" panose="020B0502040204020203" pitchFamily="34" charset="0"/>
                    <a:cs typeface="Segoe UI Light" panose="020B0502040204020203" pitchFamily="34" charset="0"/>
                  </a:rPr>
                  <a:t>DevOps requires (potentially) </a:t>
                </a:r>
                <a:r>
                  <a:rPr lang="en-US" sz="1400" b="1">
                    <a:latin typeface="Segoe UI Light" panose="020B0502040204020203" pitchFamily="34" charset="0"/>
                    <a:cs typeface="Segoe UI Light" panose="020B0502040204020203" pitchFamily="34" charset="0"/>
                  </a:rPr>
                  <a:t>new cultural and management norms</a:t>
                </a:r>
                <a:r>
                  <a:rPr lang="en-US" sz="1400">
                    <a:latin typeface="Segoe UI Light" panose="020B0502040204020203" pitchFamily="34" charset="0"/>
                    <a:cs typeface="Segoe UI Light" panose="020B0502040204020203" pitchFamily="34" charset="0"/>
                  </a:rPr>
                  <a:t>, between development &amp; operations</a:t>
                </a:r>
              </a:p>
            </p:txBody>
          </p:sp>
        </p:grpSp>
        <p:grpSp>
          <p:nvGrpSpPr>
            <p:cNvPr id="33" name="Group 32">
              <a:extLst>
                <a:ext uri="{FF2B5EF4-FFF2-40B4-BE49-F238E27FC236}">
                  <a16:creationId xmlns:a16="http://schemas.microsoft.com/office/drawing/2014/main" id="{64A8E71C-2164-4DC3-B0A7-9F317E1B5B38}"/>
                </a:ext>
              </a:extLst>
            </p:cNvPr>
            <p:cNvGrpSpPr/>
            <p:nvPr/>
          </p:nvGrpSpPr>
          <p:grpSpPr>
            <a:xfrm>
              <a:off x="7882866" y="1524000"/>
              <a:ext cx="3355047" cy="770305"/>
              <a:chOff x="7882866" y="1524000"/>
              <a:chExt cx="3355047" cy="770305"/>
            </a:xfrm>
          </p:grpSpPr>
          <p:sp>
            <p:nvSpPr>
              <p:cNvPr id="34" name="Oval 33">
                <a:extLst>
                  <a:ext uri="{FF2B5EF4-FFF2-40B4-BE49-F238E27FC236}">
                    <a16:creationId xmlns:a16="http://schemas.microsoft.com/office/drawing/2014/main" id="{28F437FA-2CF9-4FF3-8F2B-F5274B1F11CA}"/>
                  </a:ext>
                </a:extLst>
              </p:cNvPr>
              <p:cNvSpPr/>
              <p:nvPr/>
            </p:nvSpPr>
            <p:spPr>
              <a:xfrm>
                <a:off x="7882866" y="1768048"/>
                <a:ext cx="526257" cy="52625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sz="2800" b="1">
                    <a:solidFill>
                      <a:schemeClr val="bg1"/>
                    </a:solidFill>
                  </a:rPr>
                  <a:t>3</a:t>
                </a:r>
              </a:p>
            </p:txBody>
          </p:sp>
          <p:cxnSp>
            <p:nvCxnSpPr>
              <p:cNvPr id="35" name="Straight Connector 34">
                <a:extLst>
                  <a:ext uri="{FF2B5EF4-FFF2-40B4-BE49-F238E27FC236}">
                    <a16:creationId xmlns:a16="http://schemas.microsoft.com/office/drawing/2014/main" id="{A361150E-2F4B-497D-B2C4-8DF04B8E5129}"/>
                  </a:ext>
                </a:extLst>
              </p:cNvPr>
              <p:cNvCxnSpPr/>
              <p:nvPr/>
            </p:nvCxnSpPr>
            <p:spPr>
              <a:xfrm>
                <a:off x="8122247" y="2275255"/>
                <a:ext cx="3108960" cy="0"/>
              </a:xfrm>
              <a:prstGeom prst="line">
                <a:avLst/>
              </a:prstGeom>
              <a:ln w="28575" cap="rnd">
                <a:solidFill>
                  <a:schemeClr val="accent4"/>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9FA60B9-6F1C-4EFC-9A22-84CA6996F914}"/>
                  </a:ext>
                </a:extLst>
              </p:cNvPr>
              <p:cNvSpPr txBox="1"/>
              <p:nvPr/>
            </p:nvSpPr>
            <p:spPr>
              <a:xfrm>
                <a:off x="8409123" y="1524000"/>
                <a:ext cx="2828790" cy="7386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sz="1400">
                    <a:latin typeface="Segoe UI Light" panose="020B0502040204020203" pitchFamily="34" charset="0"/>
                    <a:cs typeface="Segoe UI Light" panose="020B0502040204020203" pitchFamily="34" charset="0"/>
                  </a:rPr>
                  <a:t>DevOps is not just a technology imperative but also an </a:t>
                </a:r>
                <a:r>
                  <a:rPr lang="en-US" sz="1400" b="1">
                    <a:latin typeface="Segoe UI Light" panose="020B0502040204020203" pitchFamily="34" charset="0"/>
                    <a:cs typeface="Segoe UI Light" panose="020B0502040204020203" pitchFamily="34" charset="0"/>
                  </a:rPr>
                  <a:t>organizational imperative</a:t>
                </a:r>
              </a:p>
            </p:txBody>
          </p:sp>
        </p:grpSp>
        <p:grpSp>
          <p:nvGrpSpPr>
            <p:cNvPr id="37" name="Group 36">
              <a:extLst>
                <a:ext uri="{FF2B5EF4-FFF2-40B4-BE49-F238E27FC236}">
                  <a16:creationId xmlns:a16="http://schemas.microsoft.com/office/drawing/2014/main" id="{2109B7C7-414F-49A3-A8E6-37315FE5D2C2}"/>
                </a:ext>
              </a:extLst>
            </p:cNvPr>
            <p:cNvGrpSpPr/>
            <p:nvPr/>
          </p:nvGrpSpPr>
          <p:grpSpPr>
            <a:xfrm>
              <a:off x="962025" y="3024491"/>
              <a:ext cx="10285212" cy="2082811"/>
              <a:chOff x="962025" y="3024491"/>
              <a:chExt cx="10285212" cy="2082811"/>
            </a:xfrm>
          </p:grpSpPr>
          <p:sp>
            <p:nvSpPr>
              <p:cNvPr id="38" name="Freeform 11">
                <a:extLst>
                  <a:ext uri="{FF2B5EF4-FFF2-40B4-BE49-F238E27FC236}">
                    <a16:creationId xmlns:a16="http://schemas.microsoft.com/office/drawing/2014/main" id="{78BC097E-BF1F-4D8B-AF9A-598787D1472E}"/>
                  </a:ext>
                </a:extLst>
              </p:cNvPr>
              <p:cNvSpPr/>
              <p:nvPr/>
            </p:nvSpPr>
            <p:spPr bwMode="auto">
              <a:xfrm>
                <a:off x="1019175" y="3568475"/>
                <a:ext cx="3300413" cy="1481138"/>
              </a:xfrm>
              <a:custGeom>
                <a:avLst/>
                <a:gdLst>
                  <a:gd name="T0" fmla="*/ 709 w 1682"/>
                  <a:gd name="T1" fmla="*/ 355 h 754"/>
                  <a:gd name="T2" fmla="*/ 488 w 1682"/>
                  <a:gd name="T3" fmla="*/ 168 h 754"/>
                  <a:gd name="T4" fmla="*/ 355 w 1682"/>
                  <a:gd name="T5" fmla="*/ 122 h 754"/>
                  <a:gd name="T6" fmla="*/ 130 w 1682"/>
                  <a:gd name="T7" fmla="*/ 255 h 754"/>
                  <a:gd name="T8" fmla="*/ 94 w 1682"/>
                  <a:gd name="T9" fmla="*/ 270 h 754"/>
                  <a:gd name="T10" fmla="*/ 26 w 1682"/>
                  <a:gd name="T11" fmla="*/ 253 h 754"/>
                  <a:gd name="T12" fmla="*/ 11 w 1682"/>
                  <a:gd name="T13" fmla="*/ 220 h 754"/>
                  <a:gd name="T14" fmla="*/ 282 w 1682"/>
                  <a:gd name="T15" fmla="*/ 6 h 754"/>
                  <a:gd name="T16" fmla="*/ 345 w 1682"/>
                  <a:gd name="T17" fmla="*/ 2 h 754"/>
                  <a:gd name="T18" fmla="*/ 604 w 1682"/>
                  <a:gd name="T19" fmla="*/ 102 h 754"/>
                  <a:gd name="T20" fmla="*/ 797 w 1682"/>
                  <a:gd name="T21" fmla="*/ 270 h 754"/>
                  <a:gd name="T22" fmla="*/ 921 w 1682"/>
                  <a:gd name="T23" fmla="*/ 378 h 754"/>
                  <a:gd name="T24" fmla="*/ 1128 w 1682"/>
                  <a:gd name="T25" fmla="*/ 559 h 754"/>
                  <a:gd name="T26" fmla="*/ 1506 w 1682"/>
                  <a:gd name="T27" fmla="*/ 439 h 754"/>
                  <a:gd name="T28" fmla="*/ 1488 w 1682"/>
                  <a:gd name="T29" fmla="*/ 414 h 754"/>
                  <a:gd name="T30" fmla="*/ 1457 w 1682"/>
                  <a:gd name="T31" fmla="*/ 409 h 754"/>
                  <a:gd name="T32" fmla="*/ 1473 w 1682"/>
                  <a:gd name="T33" fmla="*/ 384 h 754"/>
                  <a:gd name="T34" fmla="*/ 1551 w 1682"/>
                  <a:gd name="T35" fmla="*/ 285 h 754"/>
                  <a:gd name="T36" fmla="*/ 1580 w 1682"/>
                  <a:gd name="T37" fmla="*/ 283 h 754"/>
                  <a:gd name="T38" fmla="*/ 1672 w 1682"/>
                  <a:gd name="T39" fmla="*/ 394 h 754"/>
                  <a:gd name="T40" fmla="*/ 1679 w 1682"/>
                  <a:gd name="T41" fmla="*/ 409 h 754"/>
                  <a:gd name="T42" fmla="*/ 1663 w 1682"/>
                  <a:gd name="T43" fmla="*/ 413 h 754"/>
                  <a:gd name="T44" fmla="*/ 1630 w 1682"/>
                  <a:gd name="T45" fmla="*/ 441 h 754"/>
                  <a:gd name="T46" fmla="*/ 1387 w 1682"/>
                  <a:gd name="T47" fmla="*/ 711 h 754"/>
                  <a:gd name="T48" fmla="*/ 1032 w 1682"/>
                  <a:gd name="T49" fmla="*/ 638 h 754"/>
                  <a:gd name="T50" fmla="*/ 831 w 1682"/>
                  <a:gd name="T51" fmla="*/ 461 h 754"/>
                  <a:gd name="T52" fmla="*/ 709 w 1682"/>
                  <a:gd name="T53" fmla="*/ 35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2" h="754">
                    <a:moveTo>
                      <a:pt x="709" y="355"/>
                    </a:moveTo>
                    <a:cubicBezTo>
                      <a:pt x="635" y="293"/>
                      <a:pt x="569" y="222"/>
                      <a:pt x="488" y="168"/>
                    </a:cubicBezTo>
                    <a:cubicBezTo>
                      <a:pt x="448" y="142"/>
                      <a:pt x="404" y="123"/>
                      <a:pt x="355" y="122"/>
                    </a:cubicBezTo>
                    <a:cubicBezTo>
                      <a:pt x="254" y="121"/>
                      <a:pt x="178" y="165"/>
                      <a:pt x="130" y="255"/>
                    </a:cubicBezTo>
                    <a:cubicBezTo>
                      <a:pt x="121" y="272"/>
                      <a:pt x="112" y="275"/>
                      <a:pt x="94" y="270"/>
                    </a:cubicBezTo>
                    <a:cubicBezTo>
                      <a:pt x="72" y="263"/>
                      <a:pt x="49" y="259"/>
                      <a:pt x="26" y="253"/>
                    </a:cubicBezTo>
                    <a:cubicBezTo>
                      <a:pt x="1" y="246"/>
                      <a:pt x="0" y="245"/>
                      <a:pt x="11" y="220"/>
                    </a:cubicBezTo>
                    <a:cubicBezTo>
                      <a:pt x="65" y="103"/>
                      <a:pt x="155" y="31"/>
                      <a:pt x="282" y="6"/>
                    </a:cubicBezTo>
                    <a:cubicBezTo>
                      <a:pt x="303" y="2"/>
                      <a:pt x="324" y="1"/>
                      <a:pt x="345" y="2"/>
                    </a:cubicBezTo>
                    <a:cubicBezTo>
                      <a:pt x="445" y="0"/>
                      <a:pt x="530" y="41"/>
                      <a:pt x="604" y="102"/>
                    </a:cubicBezTo>
                    <a:cubicBezTo>
                      <a:pt x="670" y="156"/>
                      <a:pt x="733" y="214"/>
                      <a:pt x="797" y="270"/>
                    </a:cubicBezTo>
                    <a:cubicBezTo>
                      <a:pt x="921" y="378"/>
                      <a:pt x="921" y="378"/>
                      <a:pt x="921" y="378"/>
                    </a:cubicBezTo>
                    <a:cubicBezTo>
                      <a:pt x="990" y="438"/>
                      <a:pt x="1056" y="502"/>
                      <a:pt x="1128" y="559"/>
                    </a:cubicBezTo>
                    <a:cubicBezTo>
                      <a:pt x="1259" y="662"/>
                      <a:pt x="1457" y="597"/>
                      <a:pt x="1506" y="439"/>
                    </a:cubicBezTo>
                    <a:cubicBezTo>
                      <a:pt x="1512" y="417"/>
                      <a:pt x="1510" y="415"/>
                      <a:pt x="1488" y="414"/>
                    </a:cubicBezTo>
                    <a:cubicBezTo>
                      <a:pt x="1477" y="413"/>
                      <a:pt x="1462" y="420"/>
                      <a:pt x="1457" y="409"/>
                    </a:cubicBezTo>
                    <a:cubicBezTo>
                      <a:pt x="1452" y="400"/>
                      <a:pt x="1467" y="392"/>
                      <a:pt x="1473" y="384"/>
                    </a:cubicBezTo>
                    <a:cubicBezTo>
                      <a:pt x="1498" y="350"/>
                      <a:pt x="1525" y="318"/>
                      <a:pt x="1551" y="285"/>
                    </a:cubicBezTo>
                    <a:cubicBezTo>
                      <a:pt x="1560" y="273"/>
                      <a:pt x="1567" y="268"/>
                      <a:pt x="1580" y="283"/>
                    </a:cubicBezTo>
                    <a:cubicBezTo>
                      <a:pt x="1610" y="321"/>
                      <a:pt x="1641" y="357"/>
                      <a:pt x="1672" y="394"/>
                    </a:cubicBezTo>
                    <a:cubicBezTo>
                      <a:pt x="1676" y="398"/>
                      <a:pt x="1682" y="403"/>
                      <a:pt x="1679" y="409"/>
                    </a:cubicBezTo>
                    <a:cubicBezTo>
                      <a:pt x="1676" y="416"/>
                      <a:pt x="1668" y="414"/>
                      <a:pt x="1663" y="413"/>
                    </a:cubicBezTo>
                    <a:cubicBezTo>
                      <a:pt x="1641" y="411"/>
                      <a:pt x="1635" y="421"/>
                      <a:pt x="1630" y="441"/>
                    </a:cubicBezTo>
                    <a:cubicBezTo>
                      <a:pt x="1599" y="575"/>
                      <a:pt x="1518" y="668"/>
                      <a:pt x="1387" y="711"/>
                    </a:cubicBezTo>
                    <a:cubicBezTo>
                      <a:pt x="1256" y="754"/>
                      <a:pt x="1137" y="728"/>
                      <a:pt x="1032" y="638"/>
                    </a:cubicBezTo>
                    <a:cubicBezTo>
                      <a:pt x="965" y="579"/>
                      <a:pt x="898" y="520"/>
                      <a:pt x="831" y="461"/>
                    </a:cubicBezTo>
                    <a:lnTo>
                      <a:pt x="709" y="355"/>
                    </a:ln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39" name="Freeform 15">
                <a:extLst>
                  <a:ext uri="{FF2B5EF4-FFF2-40B4-BE49-F238E27FC236}">
                    <a16:creationId xmlns:a16="http://schemas.microsoft.com/office/drawing/2014/main" id="{220CB181-6B9F-430D-952C-B7359C5D88D2}"/>
                  </a:ext>
                </a:extLst>
              </p:cNvPr>
              <p:cNvSpPr/>
              <p:nvPr/>
            </p:nvSpPr>
            <p:spPr bwMode="auto">
              <a:xfrm>
                <a:off x="4416425" y="3546250"/>
                <a:ext cx="3295650" cy="1504950"/>
              </a:xfrm>
              <a:custGeom>
                <a:avLst/>
                <a:gdLst>
                  <a:gd name="T0" fmla="*/ 864 w 1679"/>
                  <a:gd name="T1" fmla="*/ 474 h 766"/>
                  <a:gd name="T2" fmla="*/ 651 w 1679"/>
                  <a:gd name="T3" fmla="*/ 659 h 766"/>
                  <a:gd name="T4" fmla="*/ 298 w 1679"/>
                  <a:gd name="T5" fmla="*/ 722 h 766"/>
                  <a:gd name="T6" fmla="*/ 58 w 1679"/>
                  <a:gd name="T7" fmla="*/ 462 h 766"/>
                  <a:gd name="T8" fmla="*/ 21 w 1679"/>
                  <a:gd name="T9" fmla="*/ 433 h 766"/>
                  <a:gd name="T10" fmla="*/ 3 w 1679"/>
                  <a:gd name="T11" fmla="*/ 429 h 766"/>
                  <a:gd name="T12" fmla="*/ 12 w 1679"/>
                  <a:gd name="T13" fmla="*/ 413 h 766"/>
                  <a:gd name="T14" fmla="*/ 99 w 1679"/>
                  <a:gd name="T15" fmla="*/ 303 h 766"/>
                  <a:gd name="T16" fmla="*/ 130 w 1679"/>
                  <a:gd name="T17" fmla="*/ 302 h 766"/>
                  <a:gd name="T18" fmla="*/ 224 w 1679"/>
                  <a:gd name="T19" fmla="*/ 414 h 766"/>
                  <a:gd name="T20" fmla="*/ 231 w 1679"/>
                  <a:gd name="T21" fmla="*/ 428 h 766"/>
                  <a:gd name="T22" fmla="*/ 215 w 1679"/>
                  <a:gd name="T23" fmla="*/ 433 h 766"/>
                  <a:gd name="T24" fmla="*/ 191 w 1679"/>
                  <a:gd name="T25" fmla="*/ 471 h 766"/>
                  <a:gd name="T26" fmla="*/ 541 w 1679"/>
                  <a:gd name="T27" fmla="*/ 583 h 766"/>
                  <a:gd name="T28" fmla="*/ 679 w 1679"/>
                  <a:gd name="T29" fmla="*/ 474 h 766"/>
                  <a:gd name="T30" fmla="*/ 774 w 1679"/>
                  <a:gd name="T31" fmla="*/ 389 h 766"/>
                  <a:gd name="T32" fmla="*/ 896 w 1679"/>
                  <a:gd name="T33" fmla="*/ 281 h 766"/>
                  <a:gd name="T34" fmla="*/ 1119 w 1679"/>
                  <a:gd name="T35" fmla="*/ 83 h 766"/>
                  <a:gd name="T36" fmla="*/ 1278 w 1679"/>
                  <a:gd name="T37" fmla="*/ 15 h 766"/>
                  <a:gd name="T38" fmla="*/ 1561 w 1679"/>
                  <a:gd name="T39" fmla="*/ 84 h 766"/>
                  <a:gd name="T40" fmla="*/ 1672 w 1679"/>
                  <a:gd name="T41" fmla="*/ 219 h 766"/>
                  <a:gd name="T42" fmla="*/ 1662 w 1679"/>
                  <a:gd name="T43" fmla="*/ 245 h 766"/>
                  <a:gd name="T44" fmla="*/ 1581 w 1679"/>
                  <a:gd name="T45" fmla="*/ 275 h 766"/>
                  <a:gd name="T46" fmla="*/ 1557 w 1679"/>
                  <a:gd name="T47" fmla="*/ 266 h 766"/>
                  <a:gd name="T48" fmla="*/ 1262 w 1679"/>
                  <a:gd name="T49" fmla="*/ 144 h 766"/>
                  <a:gd name="T50" fmla="*/ 1188 w 1679"/>
                  <a:gd name="T51" fmla="*/ 186 h 766"/>
                  <a:gd name="T52" fmla="*/ 988 w 1679"/>
                  <a:gd name="T53" fmla="*/ 364 h 766"/>
                  <a:gd name="T54" fmla="*/ 864 w 1679"/>
                  <a:gd name="T55" fmla="*/ 474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79" h="766">
                    <a:moveTo>
                      <a:pt x="864" y="474"/>
                    </a:moveTo>
                    <a:cubicBezTo>
                      <a:pt x="793" y="536"/>
                      <a:pt x="727" y="603"/>
                      <a:pt x="651" y="659"/>
                    </a:cubicBezTo>
                    <a:cubicBezTo>
                      <a:pt x="544" y="737"/>
                      <a:pt x="426" y="766"/>
                      <a:pt x="298" y="722"/>
                    </a:cubicBezTo>
                    <a:cubicBezTo>
                      <a:pt x="172" y="679"/>
                      <a:pt x="93" y="591"/>
                      <a:pt x="58" y="462"/>
                    </a:cubicBezTo>
                    <a:cubicBezTo>
                      <a:pt x="50" y="434"/>
                      <a:pt x="51" y="434"/>
                      <a:pt x="21" y="433"/>
                    </a:cubicBezTo>
                    <a:cubicBezTo>
                      <a:pt x="15" y="433"/>
                      <a:pt x="6" y="436"/>
                      <a:pt x="3" y="429"/>
                    </a:cubicBezTo>
                    <a:cubicBezTo>
                      <a:pt x="0" y="422"/>
                      <a:pt x="8" y="418"/>
                      <a:pt x="12" y="413"/>
                    </a:cubicBezTo>
                    <a:cubicBezTo>
                      <a:pt x="41" y="376"/>
                      <a:pt x="70" y="340"/>
                      <a:pt x="99" y="303"/>
                    </a:cubicBezTo>
                    <a:cubicBezTo>
                      <a:pt x="114" y="284"/>
                      <a:pt x="115" y="284"/>
                      <a:pt x="130" y="302"/>
                    </a:cubicBezTo>
                    <a:cubicBezTo>
                      <a:pt x="162" y="339"/>
                      <a:pt x="193" y="377"/>
                      <a:pt x="224" y="414"/>
                    </a:cubicBezTo>
                    <a:cubicBezTo>
                      <a:pt x="227" y="418"/>
                      <a:pt x="233" y="422"/>
                      <a:pt x="231" y="428"/>
                    </a:cubicBezTo>
                    <a:cubicBezTo>
                      <a:pt x="228" y="434"/>
                      <a:pt x="221" y="432"/>
                      <a:pt x="215" y="433"/>
                    </a:cubicBezTo>
                    <a:cubicBezTo>
                      <a:pt x="176" y="434"/>
                      <a:pt x="176" y="434"/>
                      <a:pt x="191" y="471"/>
                    </a:cubicBezTo>
                    <a:cubicBezTo>
                      <a:pt x="246" y="605"/>
                      <a:pt x="412" y="658"/>
                      <a:pt x="541" y="583"/>
                    </a:cubicBezTo>
                    <a:cubicBezTo>
                      <a:pt x="592" y="554"/>
                      <a:pt x="634" y="512"/>
                      <a:pt x="679" y="474"/>
                    </a:cubicBezTo>
                    <a:cubicBezTo>
                      <a:pt x="711" y="446"/>
                      <a:pt x="742" y="417"/>
                      <a:pt x="774" y="389"/>
                    </a:cubicBezTo>
                    <a:cubicBezTo>
                      <a:pt x="896" y="281"/>
                      <a:pt x="896" y="281"/>
                      <a:pt x="896" y="281"/>
                    </a:cubicBezTo>
                    <a:cubicBezTo>
                      <a:pt x="970" y="215"/>
                      <a:pt x="1044" y="149"/>
                      <a:pt x="1119" y="83"/>
                    </a:cubicBezTo>
                    <a:cubicBezTo>
                      <a:pt x="1164" y="44"/>
                      <a:pt x="1219" y="23"/>
                      <a:pt x="1278" y="15"/>
                    </a:cubicBezTo>
                    <a:cubicBezTo>
                      <a:pt x="1382" y="0"/>
                      <a:pt x="1477" y="21"/>
                      <a:pt x="1561" y="84"/>
                    </a:cubicBezTo>
                    <a:cubicBezTo>
                      <a:pt x="1609" y="120"/>
                      <a:pt x="1646" y="165"/>
                      <a:pt x="1672" y="219"/>
                    </a:cubicBezTo>
                    <a:cubicBezTo>
                      <a:pt x="1679" y="233"/>
                      <a:pt x="1677" y="240"/>
                      <a:pt x="1662" y="245"/>
                    </a:cubicBezTo>
                    <a:cubicBezTo>
                      <a:pt x="1634" y="254"/>
                      <a:pt x="1608" y="264"/>
                      <a:pt x="1581" y="275"/>
                    </a:cubicBezTo>
                    <a:cubicBezTo>
                      <a:pt x="1570" y="279"/>
                      <a:pt x="1563" y="278"/>
                      <a:pt x="1557" y="266"/>
                    </a:cubicBezTo>
                    <a:cubicBezTo>
                      <a:pt x="1495" y="157"/>
                      <a:pt x="1383" y="111"/>
                      <a:pt x="1262" y="144"/>
                    </a:cubicBezTo>
                    <a:cubicBezTo>
                      <a:pt x="1234" y="152"/>
                      <a:pt x="1210" y="167"/>
                      <a:pt x="1188" y="186"/>
                    </a:cubicBezTo>
                    <a:cubicBezTo>
                      <a:pt x="1122" y="246"/>
                      <a:pt x="1056" y="306"/>
                      <a:pt x="988" y="364"/>
                    </a:cubicBezTo>
                    <a:lnTo>
                      <a:pt x="864" y="474"/>
                    </a:lnTo>
                    <a:close/>
                  </a:path>
                </a:pathLst>
              </a:cu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40" name="Freeform 16">
                <a:extLst>
                  <a:ext uri="{FF2B5EF4-FFF2-40B4-BE49-F238E27FC236}">
                    <a16:creationId xmlns:a16="http://schemas.microsoft.com/office/drawing/2014/main" id="{4BE0656D-3C37-4E76-A6FC-0F6F13E2D12E}"/>
                  </a:ext>
                </a:extLst>
              </p:cNvPr>
              <p:cNvSpPr/>
              <p:nvPr/>
            </p:nvSpPr>
            <p:spPr bwMode="auto">
              <a:xfrm>
                <a:off x="4479925" y="3568475"/>
                <a:ext cx="3300413" cy="1481138"/>
              </a:xfrm>
              <a:custGeom>
                <a:avLst/>
                <a:gdLst>
                  <a:gd name="T0" fmla="*/ 709 w 1682"/>
                  <a:gd name="T1" fmla="*/ 355 h 754"/>
                  <a:gd name="T2" fmla="*/ 488 w 1682"/>
                  <a:gd name="T3" fmla="*/ 168 h 754"/>
                  <a:gd name="T4" fmla="*/ 355 w 1682"/>
                  <a:gd name="T5" fmla="*/ 122 h 754"/>
                  <a:gd name="T6" fmla="*/ 130 w 1682"/>
                  <a:gd name="T7" fmla="*/ 255 h 754"/>
                  <a:gd name="T8" fmla="*/ 94 w 1682"/>
                  <a:gd name="T9" fmla="*/ 270 h 754"/>
                  <a:gd name="T10" fmla="*/ 26 w 1682"/>
                  <a:gd name="T11" fmla="*/ 253 h 754"/>
                  <a:gd name="T12" fmla="*/ 11 w 1682"/>
                  <a:gd name="T13" fmla="*/ 220 h 754"/>
                  <a:gd name="T14" fmla="*/ 282 w 1682"/>
                  <a:gd name="T15" fmla="*/ 6 h 754"/>
                  <a:gd name="T16" fmla="*/ 345 w 1682"/>
                  <a:gd name="T17" fmla="*/ 2 h 754"/>
                  <a:gd name="T18" fmla="*/ 604 w 1682"/>
                  <a:gd name="T19" fmla="*/ 102 h 754"/>
                  <a:gd name="T20" fmla="*/ 797 w 1682"/>
                  <a:gd name="T21" fmla="*/ 270 h 754"/>
                  <a:gd name="T22" fmla="*/ 921 w 1682"/>
                  <a:gd name="T23" fmla="*/ 378 h 754"/>
                  <a:gd name="T24" fmla="*/ 1128 w 1682"/>
                  <a:gd name="T25" fmla="*/ 559 h 754"/>
                  <a:gd name="T26" fmla="*/ 1506 w 1682"/>
                  <a:gd name="T27" fmla="*/ 439 h 754"/>
                  <a:gd name="T28" fmla="*/ 1488 w 1682"/>
                  <a:gd name="T29" fmla="*/ 414 h 754"/>
                  <a:gd name="T30" fmla="*/ 1457 w 1682"/>
                  <a:gd name="T31" fmla="*/ 409 h 754"/>
                  <a:gd name="T32" fmla="*/ 1473 w 1682"/>
                  <a:gd name="T33" fmla="*/ 384 h 754"/>
                  <a:gd name="T34" fmla="*/ 1551 w 1682"/>
                  <a:gd name="T35" fmla="*/ 285 h 754"/>
                  <a:gd name="T36" fmla="*/ 1580 w 1682"/>
                  <a:gd name="T37" fmla="*/ 283 h 754"/>
                  <a:gd name="T38" fmla="*/ 1672 w 1682"/>
                  <a:gd name="T39" fmla="*/ 394 h 754"/>
                  <a:gd name="T40" fmla="*/ 1679 w 1682"/>
                  <a:gd name="T41" fmla="*/ 409 h 754"/>
                  <a:gd name="T42" fmla="*/ 1663 w 1682"/>
                  <a:gd name="T43" fmla="*/ 413 h 754"/>
                  <a:gd name="T44" fmla="*/ 1630 w 1682"/>
                  <a:gd name="T45" fmla="*/ 441 h 754"/>
                  <a:gd name="T46" fmla="*/ 1387 w 1682"/>
                  <a:gd name="T47" fmla="*/ 711 h 754"/>
                  <a:gd name="T48" fmla="*/ 1032 w 1682"/>
                  <a:gd name="T49" fmla="*/ 638 h 754"/>
                  <a:gd name="T50" fmla="*/ 831 w 1682"/>
                  <a:gd name="T51" fmla="*/ 461 h 754"/>
                  <a:gd name="T52" fmla="*/ 709 w 1682"/>
                  <a:gd name="T53" fmla="*/ 35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2" h="754">
                    <a:moveTo>
                      <a:pt x="709" y="355"/>
                    </a:moveTo>
                    <a:cubicBezTo>
                      <a:pt x="635" y="293"/>
                      <a:pt x="569" y="222"/>
                      <a:pt x="488" y="168"/>
                    </a:cubicBezTo>
                    <a:cubicBezTo>
                      <a:pt x="448" y="142"/>
                      <a:pt x="404" y="123"/>
                      <a:pt x="355" y="122"/>
                    </a:cubicBezTo>
                    <a:cubicBezTo>
                      <a:pt x="254" y="121"/>
                      <a:pt x="178" y="165"/>
                      <a:pt x="130" y="255"/>
                    </a:cubicBezTo>
                    <a:cubicBezTo>
                      <a:pt x="121" y="272"/>
                      <a:pt x="112" y="275"/>
                      <a:pt x="94" y="270"/>
                    </a:cubicBezTo>
                    <a:cubicBezTo>
                      <a:pt x="72" y="263"/>
                      <a:pt x="49" y="259"/>
                      <a:pt x="26" y="253"/>
                    </a:cubicBezTo>
                    <a:cubicBezTo>
                      <a:pt x="1" y="246"/>
                      <a:pt x="0" y="245"/>
                      <a:pt x="11" y="220"/>
                    </a:cubicBezTo>
                    <a:cubicBezTo>
                      <a:pt x="65" y="103"/>
                      <a:pt x="155" y="31"/>
                      <a:pt x="282" y="6"/>
                    </a:cubicBezTo>
                    <a:cubicBezTo>
                      <a:pt x="303" y="2"/>
                      <a:pt x="324" y="1"/>
                      <a:pt x="345" y="2"/>
                    </a:cubicBezTo>
                    <a:cubicBezTo>
                      <a:pt x="445" y="0"/>
                      <a:pt x="530" y="41"/>
                      <a:pt x="604" y="102"/>
                    </a:cubicBezTo>
                    <a:cubicBezTo>
                      <a:pt x="670" y="156"/>
                      <a:pt x="733" y="214"/>
                      <a:pt x="797" y="270"/>
                    </a:cubicBezTo>
                    <a:cubicBezTo>
                      <a:pt x="921" y="378"/>
                      <a:pt x="921" y="378"/>
                      <a:pt x="921" y="378"/>
                    </a:cubicBezTo>
                    <a:cubicBezTo>
                      <a:pt x="990" y="438"/>
                      <a:pt x="1056" y="502"/>
                      <a:pt x="1128" y="559"/>
                    </a:cubicBezTo>
                    <a:cubicBezTo>
                      <a:pt x="1259" y="662"/>
                      <a:pt x="1457" y="597"/>
                      <a:pt x="1506" y="439"/>
                    </a:cubicBezTo>
                    <a:cubicBezTo>
                      <a:pt x="1512" y="417"/>
                      <a:pt x="1510" y="415"/>
                      <a:pt x="1488" y="414"/>
                    </a:cubicBezTo>
                    <a:cubicBezTo>
                      <a:pt x="1477" y="413"/>
                      <a:pt x="1462" y="420"/>
                      <a:pt x="1457" y="409"/>
                    </a:cubicBezTo>
                    <a:cubicBezTo>
                      <a:pt x="1452" y="400"/>
                      <a:pt x="1467" y="392"/>
                      <a:pt x="1473" y="384"/>
                    </a:cubicBezTo>
                    <a:cubicBezTo>
                      <a:pt x="1498" y="350"/>
                      <a:pt x="1525" y="318"/>
                      <a:pt x="1551" y="285"/>
                    </a:cubicBezTo>
                    <a:cubicBezTo>
                      <a:pt x="1560" y="273"/>
                      <a:pt x="1567" y="268"/>
                      <a:pt x="1580" y="283"/>
                    </a:cubicBezTo>
                    <a:cubicBezTo>
                      <a:pt x="1610" y="321"/>
                      <a:pt x="1641" y="357"/>
                      <a:pt x="1672" y="394"/>
                    </a:cubicBezTo>
                    <a:cubicBezTo>
                      <a:pt x="1676" y="398"/>
                      <a:pt x="1682" y="403"/>
                      <a:pt x="1679" y="409"/>
                    </a:cubicBezTo>
                    <a:cubicBezTo>
                      <a:pt x="1676" y="416"/>
                      <a:pt x="1668" y="414"/>
                      <a:pt x="1663" y="413"/>
                    </a:cubicBezTo>
                    <a:cubicBezTo>
                      <a:pt x="1641" y="411"/>
                      <a:pt x="1635" y="421"/>
                      <a:pt x="1630" y="441"/>
                    </a:cubicBezTo>
                    <a:cubicBezTo>
                      <a:pt x="1599" y="575"/>
                      <a:pt x="1518" y="668"/>
                      <a:pt x="1387" y="711"/>
                    </a:cubicBezTo>
                    <a:cubicBezTo>
                      <a:pt x="1256" y="754"/>
                      <a:pt x="1137" y="728"/>
                      <a:pt x="1032" y="638"/>
                    </a:cubicBezTo>
                    <a:cubicBezTo>
                      <a:pt x="965" y="579"/>
                      <a:pt x="898" y="520"/>
                      <a:pt x="831" y="461"/>
                    </a:cubicBezTo>
                    <a:lnTo>
                      <a:pt x="709" y="355"/>
                    </a:ln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41" name="Freeform 20">
                <a:extLst>
                  <a:ext uri="{FF2B5EF4-FFF2-40B4-BE49-F238E27FC236}">
                    <a16:creationId xmlns:a16="http://schemas.microsoft.com/office/drawing/2014/main" id="{2FAE57E9-66BF-4DF5-81F7-A8E0BA8351E7}"/>
                  </a:ext>
                </a:extLst>
              </p:cNvPr>
              <p:cNvSpPr/>
              <p:nvPr/>
            </p:nvSpPr>
            <p:spPr bwMode="auto">
              <a:xfrm>
                <a:off x="7875588" y="3546250"/>
                <a:ext cx="3295650" cy="1504950"/>
              </a:xfrm>
              <a:custGeom>
                <a:avLst/>
                <a:gdLst>
                  <a:gd name="T0" fmla="*/ 864 w 1679"/>
                  <a:gd name="T1" fmla="*/ 474 h 766"/>
                  <a:gd name="T2" fmla="*/ 651 w 1679"/>
                  <a:gd name="T3" fmla="*/ 659 h 766"/>
                  <a:gd name="T4" fmla="*/ 298 w 1679"/>
                  <a:gd name="T5" fmla="*/ 722 h 766"/>
                  <a:gd name="T6" fmla="*/ 58 w 1679"/>
                  <a:gd name="T7" fmla="*/ 462 h 766"/>
                  <a:gd name="T8" fmla="*/ 21 w 1679"/>
                  <a:gd name="T9" fmla="*/ 433 h 766"/>
                  <a:gd name="T10" fmla="*/ 3 w 1679"/>
                  <a:gd name="T11" fmla="*/ 429 h 766"/>
                  <a:gd name="T12" fmla="*/ 12 w 1679"/>
                  <a:gd name="T13" fmla="*/ 413 h 766"/>
                  <a:gd name="T14" fmla="*/ 99 w 1679"/>
                  <a:gd name="T15" fmla="*/ 303 h 766"/>
                  <a:gd name="T16" fmla="*/ 130 w 1679"/>
                  <a:gd name="T17" fmla="*/ 302 h 766"/>
                  <a:gd name="T18" fmla="*/ 224 w 1679"/>
                  <a:gd name="T19" fmla="*/ 414 h 766"/>
                  <a:gd name="T20" fmla="*/ 231 w 1679"/>
                  <a:gd name="T21" fmla="*/ 428 h 766"/>
                  <a:gd name="T22" fmla="*/ 215 w 1679"/>
                  <a:gd name="T23" fmla="*/ 433 h 766"/>
                  <a:gd name="T24" fmla="*/ 191 w 1679"/>
                  <a:gd name="T25" fmla="*/ 471 h 766"/>
                  <a:gd name="T26" fmla="*/ 541 w 1679"/>
                  <a:gd name="T27" fmla="*/ 583 h 766"/>
                  <a:gd name="T28" fmla="*/ 679 w 1679"/>
                  <a:gd name="T29" fmla="*/ 474 h 766"/>
                  <a:gd name="T30" fmla="*/ 774 w 1679"/>
                  <a:gd name="T31" fmla="*/ 389 h 766"/>
                  <a:gd name="T32" fmla="*/ 896 w 1679"/>
                  <a:gd name="T33" fmla="*/ 281 h 766"/>
                  <a:gd name="T34" fmla="*/ 1119 w 1679"/>
                  <a:gd name="T35" fmla="*/ 83 h 766"/>
                  <a:gd name="T36" fmla="*/ 1278 w 1679"/>
                  <a:gd name="T37" fmla="*/ 15 h 766"/>
                  <a:gd name="T38" fmla="*/ 1561 w 1679"/>
                  <a:gd name="T39" fmla="*/ 84 h 766"/>
                  <a:gd name="T40" fmla="*/ 1672 w 1679"/>
                  <a:gd name="T41" fmla="*/ 219 h 766"/>
                  <a:gd name="T42" fmla="*/ 1662 w 1679"/>
                  <a:gd name="T43" fmla="*/ 245 h 766"/>
                  <a:gd name="T44" fmla="*/ 1581 w 1679"/>
                  <a:gd name="T45" fmla="*/ 275 h 766"/>
                  <a:gd name="T46" fmla="*/ 1557 w 1679"/>
                  <a:gd name="T47" fmla="*/ 266 h 766"/>
                  <a:gd name="T48" fmla="*/ 1262 w 1679"/>
                  <a:gd name="T49" fmla="*/ 144 h 766"/>
                  <a:gd name="T50" fmla="*/ 1188 w 1679"/>
                  <a:gd name="T51" fmla="*/ 186 h 766"/>
                  <a:gd name="T52" fmla="*/ 988 w 1679"/>
                  <a:gd name="T53" fmla="*/ 364 h 766"/>
                  <a:gd name="T54" fmla="*/ 864 w 1679"/>
                  <a:gd name="T55" fmla="*/ 474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79" h="766">
                    <a:moveTo>
                      <a:pt x="864" y="474"/>
                    </a:moveTo>
                    <a:cubicBezTo>
                      <a:pt x="793" y="536"/>
                      <a:pt x="727" y="603"/>
                      <a:pt x="651" y="659"/>
                    </a:cubicBezTo>
                    <a:cubicBezTo>
                      <a:pt x="544" y="737"/>
                      <a:pt x="426" y="766"/>
                      <a:pt x="298" y="722"/>
                    </a:cubicBezTo>
                    <a:cubicBezTo>
                      <a:pt x="172" y="679"/>
                      <a:pt x="93" y="591"/>
                      <a:pt x="58" y="462"/>
                    </a:cubicBezTo>
                    <a:cubicBezTo>
                      <a:pt x="50" y="434"/>
                      <a:pt x="51" y="434"/>
                      <a:pt x="21" y="433"/>
                    </a:cubicBezTo>
                    <a:cubicBezTo>
                      <a:pt x="15" y="433"/>
                      <a:pt x="6" y="436"/>
                      <a:pt x="3" y="429"/>
                    </a:cubicBezTo>
                    <a:cubicBezTo>
                      <a:pt x="0" y="422"/>
                      <a:pt x="8" y="418"/>
                      <a:pt x="12" y="413"/>
                    </a:cubicBezTo>
                    <a:cubicBezTo>
                      <a:pt x="41" y="376"/>
                      <a:pt x="70" y="340"/>
                      <a:pt x="99" y="303"/>
                    </a:cubicBezTo>
                    <a:cubicBezTo>
                      <a:pt x="114" y="284"/>
                      <a:pt x="115" y="284"/>
                      <a:pt x="130" y="302"/>
                    </a:cubicBezTo>
                    <a:cubicBezTo>
                      <a:pt x="162" y="339"/>
                      <a:pt x="193" y="377"/>
                      <a:pt x="224" y="414"/>
                    </a:cubicBezTo>
                    <a:cubicBezTo>
                      <a:pt x="227" y="418"/>
                      <a:pt x="233" y="422"/>
                      <a:pt x="231" y="428"/>
                    </a:cubicBezTo>
                    <a:cubicBezTo>
                      <a:pt x="228" y="434"/>
                      <a:pt x="221" y="432"/>
                      <a:pt x="215" y="433"/>
                    </a:cubicBezTo>
                    <a:cubicBezTo>
                      <a:pt x="176" y="434"/>
                      <a:pt x="176" y="434"/>
                      <a:pt x="191" y="471"/>
                    </a:cubicBezTo>
                    <a:cubicBezTo>
                      <a:pt x="246" y="605"/>
                      <a:pt x="412" y="658"/>
                      <a:pt x="541" y="583"/>
                    </a:cubicBezTo>
                    <a:cubicBezTo>
                      <a:pt x="592" y="554"/>
                      <a:pt x="634" y="512"/>
                      <a:pt x="679" y="474"/>
                    </a:cubicBezTo>
                    <a:cubicBezTo>
                      <a:pt x="711" y="446"/>
                      <a:pt x="742" y="417"/>
                      <a:pt x="774" y="389"/>
                    </a:cubicBezTo>
                    <a:cubicBezTo>
                      <a:pt x="896" y="281"/>
                      <a:pt x="896" y="281"/>
                      <a:pt x="896" y="281"/>
                    </a:cubicBezTo>
                    <a:cubicBezTo>
                      <a:pt x="970" y="215"/>
                      <a:pt x="1044" y="149"/>
                      <a:pt x="1119" y="83"/>
                    </a:cubicBezTo>
                    <a:cubicBezTo>
                      <a:pt x="1164" y="44"/>
                      <a:pt x="1219" y="23"/>
                      <a:pt x="1278" y="15"/>
                    </a:cubicBezTo>
                    <a:cubicBezTo>
                      <a:pt x="1382" y="0"/>
                      <a:pt x="1477" y="21"/>
                      <a:pt x="1561" y="84"/>
                    </a:cubicBezTo>
                    <a:cubicBezTo>
                      <a:pt x="1609" y="120"/>
                      <a:pt x="1646" y="165"/>
                      <a:pt x="1672" y="219"/>
                    </a:cubicBezTo>
                    <a:cubicBezTo>
                      <a:pt x="1679" y="233"/>
                      <a:pt x="1677" y="240"/>
                      <a:pt x="1662" y="245"/>
                    </a:cubicBezTo>
                    <a:cubicBezTo>
                      <a:pt x="1634" y="254"/>
                      <a:pt x="1608" y="264"/>
                      <a:pt x="1581" y="275"/>
                    </a:cubicBezTo>
                    <a:cubicBezTo>
                      <a:pt x="1570" y="279"/>
                      <a:pt x="1563" y="278"/>
                      <a:pt x="1557" y="266"/>
                    </a:cubicBezTo>
                    <a:cubicBezTo>
                      <a:pt x="1495" y="157"/>
                      <a:pt x="1383" y="111"/>
                      <a:pt x="1262" y="144"/>
                    </a:cubicBezTo>
                    <a:cubicBezTo>
                      <a:pt x="1234" y="152"/>
                      <a:pt x="1210" y="167"/>
                      <a:pt x="1188" y="186"/>
                    </a:cubicBezTo>
                    <a:cubicBezTo>
                      <a:pt x="1122" y="246"/>
                      <a:pt x="1056" y="306"/>
                      <a:pt x="988" y="364"/>
                    </a:cubicBezTo>
                    <a:lnTo>
                      <a:pt x="864" y="474"/>
                    </a:lnTo>
                    <a:close/>
                  </a:path>
                </a:pathLst>
              </a:cu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42" name="Freeform 21">
                <a:extLst>
                  <a:ext uri="{FF2B5EF4-FFF2-40B4-BE49-F238E27FC236}">
                    <a16:creationId xmlns:a16="http://schemas.microsoft.com/office/drawing/2014/main" id="{F7FC9BDD-BB3C-4371-944D-447B9AE9C4A3}"/>
                  </a:ext>
                </a:extLst>
              </p:cNvPr>
              <p:cNvSpPr/>
              <p:nvPr/>
            </p:nvSpPr>
            <p:spPr bwMode="auto">
              <a:xfrm>
                <a:off x="7939088" y="3568475"/>
                <a:ext cx="3300413" cy="1481138"/>
              </a:xfrm>
              <a:custGeom>
                <a:avLst/>
                <a:gdLst>
                  <a:gd name="T0" fmla="*/ 709 w 1682"/>
                  <a:gd name="T1" fmla="*/ 355 h 754"/>
                  <a:gd name="T2" fmla="*/ 488 w 1682"/>
                  <a:gd name="T3" fmla="*/ 168 h 754"/>
                  <a:gd name="T4" fmla="*/ 355 w 1682"/>
                  <a:gd name="T5" fmla="*/ 122 h 754"/>
                  <a:gd name="T6" fmla="*/ 130 w 1682"/>
                  <a:gd name="T7" fmla="*/ 255 h 754"/>
                  <a:gd name="T8" fmla="*/ 94 w 1682"/>
                  <a:gd name="T9" fmla="*/ 270 h 754"/>
                  <a:gd name="T10" fmla="*/ 26 w 1682"/>
                  <a:gd name="T11" fmla="*/ 253 h 754"/>
                  <a:gd name="T12" fmla="*/ 11 w 1682"/>
                  <a:gd name="T13" fmla="*/ 220 h 754"/>
                  <a:gd name="T14" fmla="*/ 282 w 1682"/>
                  <a:gd name="T15" fmla="*/ 6 h 754"/>
                  <a:gd name="T16" fmla="*/ 345 w 1682"/>
                  <a:gd name="T17" fmla="*/ 2 h 754"/>
                  <a:gd name="T18" fmla="*/ 604 w 1682"/>
                  <a:gd name="T19" fmla="*/ 102 h 754"/>
                  <a:gd name="T20" fmla="*/ 797 w 1682"/>
                  <a:gd name="T21" fmla="*/ 270 h 754"/>
                  <a:gd name="T22" fmla="*/ 921 w 1682"/>
                  <a:gd name="T23" fmla="*/ 378 h 754"/>
                  <a:gd name="T24" fmla="*/ 1128 w 1682"/>
                  <a:gd name="T25" fmla="*/ 559 h 754"/>
                  <a:gd name="T26" fmla="*/ 1506 w 1682"/>
                  <a:gd name="T27" fmla="*/ 439 h 754"/>
                  <a:gd name="T28" fmla="*/ 1488 w 1682"/>
                  <a:gd name="T29" fmla="*/ 414 h 754"/>
                  <a:gd name="T30" fmla="*/ 1457 w 1682"/>
                  <a:gd name="T31" fmla="*/ 409 h 754"/>
                  <a:gd name="T32" fmla="*/ 1473 w 1682"/>
                  <a:gd name="T33" fmla="*/ 384 h 754"/>
                  <a:gd name="T34" fmla="*/ 1551 w 1682"/>
                  <a:gd name="T35" fmla="*/ 285 h 754"/>
                  <a:gd name="T36" fmla="*/ 1580 w 1682"/>
                  <a:gd name="T37" fmla="*/ 283 h 754"/>
                  <a:gd name="T38" fmla="*/ 1672 w 1682"/>
                  <a:gd name="T39" fmla="*/ 394 h 754"/>
                  <a:gd name="T40" fmla="*/ 1679 w 1682"/>
                  <a:gd name="T41" fmla="*/ 409 h 754"/>
                  <a:gd name="T42" fmla="*/ 1663 w 1682"/>
                  <a:gd name="T43" fmla="*/ 413 h 754"/>
                  <a:gd name="T44" fmla="*/ 1630 w 1682"/>
                  <a:gd name="T45" fmla="*/ 441 h 754"/>
                  <a:gd name="T46" fmla="*/ 1387 w 1682"/>
                  <a:gd name="T47" fmla="*/ 711 h 754"/>
                  <a:gd name="T48" fmla="*/ 1032 w 1682"/>
                  <a:gd name="T49" fmla="*/ 638 h 754"/>
                  <a:gd name="T50" fmla="*/ 831 w 1682"/>
                  <a:gd name="T51" fmla="*/ 461 h 754"/>
                  <a:gd name="T52" fmla="*/ 709 w 1682"/>
                  <a:gd name="T53" fmla="*/ 35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2" h="754">
                    <a:moveTo>
                      <a:pt x="709" y="355"/>
                    </a:moveTo>
                    <a:cubicBezTo>
                      <a:pt x="635" y="293"/>
                      <a:pt x="569" y="222"/>
                      <a:pt x="488" y="168"/>
                    </a:cubicBezTo>
                    <a:cubicBezTo>
                      <a:pt x="448" y="142"/>
                      <a:pt x="404" y="123"/>
                      <a:pt x="355" y="122"/>
                    </a:cubicBezTo>
                    <a:cubicBezTo>
                      <a:pt x="254" y="121"/>
                      <a:pt x="178" y="165"/>
                      <a:pt x="130" y="255"/>
                    </a:cubicBezTo>
                    <a:cubicBezTo>
                      <a:pt x="121" y="272"/>
                      <a:pt x="112" y="275"/>
                      <a:pt x="94" y="270"/>
                    </a:cubicBezTo>
                    <a:cubicBezTo>
                      <a:pt x="72" y="263"/>
                      <a:pt x="49" y="259"/>
                      <a:pt x="26" y="253"/>
                    </a:cubicBezTo>
                    <a:cubicBezTo>
                      <a:pt x="1" y="246"/>
                      <a:pt x="0" y="245"/>
                      <a:pt x="11" y="220"/>
                    </a:cubicBezTo>
                    <a:cubicBezTo>
                      <a:pt x="65" y="103"/>
                      <a:pt x="155" y="31"/>
                      <a:pt x="282" y="6"/>
                    </a:cubicBezTo>
                    <a:cubicBezTo>
                      <a:pt x="303" y="2"/>
                      <a:pt x="324" y="1"/>
                      <a:pt x="345" y="2"/>
                    </a:cubicBezTo>
                    <a:cubicBezTo>
                      <a:pt x="445" y="0"/>
                      <a:pt x="530" y="41"/>
                      <a:pt x="604" y="102"/>
                    </a:cubicBezTo>
                    <a:cubicBezTo>
                      <a:pt x="670" y="156"/>
                      <a:pt x="733" y="214"/>
                      <a:pt x="797" y="270"/>
                    </a:cubicBezTo>
                    <a:cubicBezTo>
                      <a:pt x="921" y="378"/>
                      <a:pt x="921" y="378"/>
                      <a:pt x="921" y="378"/>
                    </a:cubicBezTo>
                    <a:cubicBezTo>
                      <a:pt x="990" y="438"/>
                      <a:pt x="1056" y="502"/>
                      <a:pt x="1128" y="559"/>
                    </a:cubicBezTo>
                    <a:cubicBezTo>
                      <a:pt x="1259" y="662"/>
                      <a:pt x="1457" y="597"/>
                      <a:pt x="1506" y="439"/>
                    </a:cubicBezTo>
                    <a:cubicBezTo>
                      <a:pt x="1512" y="417"/>
                      <a:pt x="1510" y="415"/>
                      <a:pt x="1488" y="414"/>
                    </a:cubicBezTo>
                    <a:cubicBezTo>
                      <a:pt x="1477" y="413"/>
                      <a:pt x="1462" y="420"/>
                      <a:pt x="1457" y="409"/>
                    </a:cubicBezTo>
                    <a:cubicBezTo>
                      <a:pt x="1452" y="400"/>
                      <a:pt x="1467" y="392"/>
                      <a:pt x="1473" y="384"/>
                    </a:cubicBezTo>
                    <a:cubicBezTo>
                      <a:pt x="1498" y="350"/>
                      <a:pt x="1525" y="318"/>
                      <a:pt x="1551" y="285"/>
                    </a:cubicBezTo>
                    <a:cubicBezTo>
                      <a:pt x="1560" y="273"/>
                      <a:pt x="1567" y="268"/>
                      <a:pt x="1580" y="283"/>
                    </a:cubicBezTo>
                    <a:cubicBezTo>
                      <a:pt x="1610" y="321"/>
                      <a:pt x="1641" y="357"/>
                      <a:pt x="1672" y="394"/>
                    </a:cubicBezTo>
                    <a:cubicBezTo>
                      <a:pt x="1676" y="398"/>
                      <a:pt x="1682" y="403"/>
                      <a:pt x="1679" y="409"/>
                    </a:cubicBezTo>
                    <a:cubicBezTo>
                      <a:pt x="1676" y="416"/>
                      <a:pt x="1668" y="414"/>
                      <a:pt x="1663" y="413"/>
                    </a:cubicBezTo>
                    <a:cubicBezTo>
                      <a:pt x="1641" y="411"/>
                      <a:pt x="1635" y="421"/>
                      <a:pt x="1630" y="441"/>
                    </a:cubicBezTo>
                    <a:cubicBezTo>
                      <a:pt x="1599" y="575"/>
                      <a:pt x="1518" y="668"/>
                      <a:pt x="1387" y="711"/>
                    </a:cubicBezTo>
                    <a:cubicBezTo>
                      <a:pt x="1256" y="754"/>
                      <a:pt x="1137" y="728"/>
                      <a:pt x="1032" y="638"/>
                    </a:cubicBezTo>
                    <a:cubicBezTo>
                      <a:pt x="965" y="579"/>
                      <a:pt x="898" y="520"/>
                      <a:pt x="831" y="461"/>
                    </a:cubicBezTo>
                    <a:lnTo>
                      <a:pt x="709" y="355"/>
                    </a:ln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43" name="TextBox 42">
                <a:extLst>
                  <a:ext uri="{FF2B5EF4-FFF2-40B4-BE49-F238E27FC236}">
                    <a16:creationId xmlns:a16="http://schemas.microsoft.com/office/drawing/2014/main" id="{0BF1382C-0B75-48A2-B346-521213A73090}"/>
                  </a:ext>
                </a:extLst>
              </p:cNvPr>
              <p:cNvSpPr txBox="1"/>
              <p:nvPr/>
            </p:nvSpPr>
            <p:spPr>
              <a:xfrm>
                <a:off x="962025" y="3200489"/>
                <a:ext cx="5774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t>Dev</a:t>
                </a:r>
              </a:p>
            </p:txBody>
          </p:sp>
          <p:sp>
            <p:nvSpPr>
              <p:cNvPr id="44" name="TextBox 43">
                <a:extLst>
                  <a:ext uri="{FF2B5EF4-FFF2-40B4-BE49-F238E27FC236}">
                    <a16:creationId xmlns:a16="http://schemas.microsoft.com/office/drawing/2014/main" id="{FCCF41AF-D7C5-444A-967B-250679321070}"/>
                  </a:ext>
                </a:extLst>
              </p:cNvPr>
              <p:cNvSpPr txBox="1"/>
              <p:nvPr/>
            </p:nvSpPr>
            <p:spPr>
              <a:xfrm>
                <a:off x="3645958" y="3675923"/>
                <a:ext cx="5934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t>Ops</a:t>
                </a:r>
              </a:p>
            </p:txBody>
          </p:sp>
          <p:sp>
            <p:nvSpPr>
              <p:cNvPr id="45" name="TextBox 44">
                <a:extLst>
                  <a:ext uri="{FF2B5EF4-FFF2-40B4-BE49-F238E27FC236}">
                    <a16:creationId xmlns:a16="http://schemas.microsoft.com/office/drawing/2014/main" id="{B45DFB5A-5456-442E-A8F3-084836BB6823}"/>
                  </a:ext>
                </a:extLst>
              </p:cNvPr>
              <p:cNvSpPr txBox="1"/>
              <p:nvPr/>
            </p:nvSpPr>
            <p:spPr>
              <a:xfrm>
                <a:off x="4416425" y="3200489"/>
                <a:ext cx="5774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t>Dev</a:t>
                </a:r>
              </a:p>
            </p:txBody>
          </p:sp>
          <p:sp>
            <p:nvSpPr>
              <p:cNvPr id="46" name="TextBox 45">
                <a:extLst>
                  <a:ext uri="{FF2B5EF4-FFF2-40B4-BE49-F238E27FC236}">
                    <a16:creationId xmlns:a16="http://schemas.microsoft.com/office/drawing/2014/main" id="{CD4231D1-4371-41E7-9A62-BDFCABCBF081}"/>
                  </a:ext>
                </a:extLst>
              </p:cNvPr>
              <p:cNvSpPr txBox="1"/>
              <p:nvPr/>
            </p:nvSpPr>
            <p:spPr>
              <a:xfrm>
                <a:off x="7134673" y="3200489"/>
                <a:ext cx="5934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t>Ops</a:t>
                </a:r>
              </a:p>
            </p:txBody>
          </p:sp>
          <p:sp>
            <p:nvSpPr>
              <p:cNvPr id="47" name="TextBox 46">
                <a:extLst>
                  <a:ext uri="{FF2B5EF4-FFF2-40B4-BE49-F238E27FC236}">
                    <a16:creationId xmlns:a16="http://schemas.microsoft.com/office/drawing/2014/main" id="{E8723312-B3A1-4321-A888-EE87229BB4B1}"/>
                  </a:ext>
                </a:extLst>
              </p:cNvPr>
              <p:cNvSpPr txBox="1"/>
              <p:nvPr/>
            </p:nvSpPr>
            <p:spPr>
              <a:xfrm>
                <a:off x="7935557" y="3200489"/>
                <a:ext cx="5774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t>Dev</a:t>
                </a:r>
              </a:p>
            </p:txBody>
          </p:sp>
          <p:sp>
            <p:nvSpPr>
              <p:cNvPr id="48" name="TextBox 47">
                <a:extLst>
                  <a:ext uri="{FF2B5EF4-FFF2-40B4-BE49-F238E27FC236}">
                    <a16:creationId xmlns:a16="http://schemas.microsoft.com/office/drawing/2014/main" id="{E55B2C9C-3520-45EC-A379-9128EEC1890F}"/>
                  </a:ext>
                </a:extLst>
              </p:cNvPr>
              <p:cNvSpPr txBox="1"/>
              <p:nvPr/>
            </p:nvSpPr>
            <p:spPr>
              <a:xfrm>
                <a:off x="10653805" y="3200489"/>
                <a:ext cx="5934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t>Ops</a:t>
                </a:r>
              </a:p>
            </p:txBody>
          </p:sp>
          <p:cxnSp>
            <p:nvCxnSpPr>
              <p:cNvPr id="49" name="Straight Connector 48">
                <a:extLst>
                  <a:ext uri="{FF2B5EF4-FFF2-40B4-BE49-F238E27FC236}">
                    <a16:creationId xmlns:a16="http://schemas.microsoft.com/office/drawing/2014/main" id="{19118DC7-BB9F-4163-96A0-2C34EA298F80}"/>
                  </a:ext>
                </a:extLst>
              </p:cNvPr>
              <p:cNvCxnSpPr/>
              <p:nvPr/>
            </p:nvCxnSpPr>
            <p:spPr>
              <a:xfrm flipH="1">
                <a:off x="4399757" y="3024491"/>
                <a:ext cx="0" cy="20828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2B212A5-5BA7-43CD-A662-AB41F8A19715}"/>
                  </a:ext>
                </a:extLst>
              </p:cNvPr>
              <p:cNvCxnSpPr/>
              <p:nvPr/>
            </p:nvCxnSpPr>
            <p:spPr>
              <a:xfrm flipH="1">
                <a:off x="7825582" y="3024491"/>
                <a:ext cx="0" cy="20828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DCE86DDB-0243-4AB4-A10C-7A48E38AC652}"/>
                  </a:ext>
                </a:extLst>
              </p:cNvPr>
              <p:cNvSpPr/>
              <p:nvPr/>
            </p:nvSpPr>
            <p:spPr>
              <a:xfrm>
                <a:off x="9181080" y="3900830"/>
                <a:ext cx="816429" cy="816429"/>
              </a:xfrm>
              <a:prstGeom prst="ellipse">
                <a:avLst/>
              </a:prstGeom>
              <a:solidFill>
                <a:srgbClr val="057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grpSp>
            <p:nvGrpSpPr>
              <p:cNvPr id="52" name="Group 51">
                <a:extLst>
                  <a:ext uri="{FF2B5EF4-FFF2-40B4-BE49-F238E27FC236}">
                    <a16:creationId xmlns:a16="http://schemas.microsoft.com/office/drawing/2014/main" id="{0DE4F048-CC3C-4FAC-BC26-5AC3761408FB}"/>
                  </a:ext>
                </a:extLst>
              </p:cNvPr>
              <p:cNvGrpSpPr/>
              <p:nvPr/>
            </p:nvGrpSpPr>
            <p:grpSpPr>
              <a:xfrm>
                <a:off x="9393238" y="4041549"/>
                <a:ext cx="393699" cy="534988"/>
                <a:chOff x="9393238" y="3463925"/>
                <a:chExt cx="393699" cy="534988"/>
              </a:xfrm>
              <a:solidFill>
                <a:schemeClr val="bg1"/>
              </a:solidFill>
            </p:grpSpPr>
            <p:sp>
              <p:nvSpPr>
                <p:cNvPr id="53" name="Freeform 5">
                  <a:extLst>
                    <a:ext uri="{FF2B5EF4-FFF2-40B4-BE49-F238E27FC236}">
                      <a16:creationId xmlns:a16="http://schemas.microsoft.com/office/drawing/2014/main" id="{6D2D3E02-D777-48C5-9528-7BD37CD1E55B}"/>
                    </a:ext>
                  </a:extLst>
                </p:cNvPr>
                <p:cNvSpPr>
                  <a:spLocks noEditPoints="1"/>
                </p:cNvSpPr>
                <p:nvPr/>
              </p:nvSpPr>
              <p:spPr bwMode="auto">
                <a:xfrm>
                  <a:off x="9393238" y="3463925"/>
                  <a:ext cx="393699" cy="534988"/>
                </a:xfrm>
                <a:custGeom>
                  <a:avLst/>
                  <a:gdLst>
                    <a:gd name="T0" fmla="*/ 1683 w 1742"/>
                    <a:gd name="T1" fmla="*/ 1856 h 2382"/>
                    <a:gd name="T2" fmla="*/ 1233 w 1742"/>
                    <a:gd name="T3" fmla="*/ 1012 h 2382"/>
                    <a:gd name="T4" fmla="*/ 1233 w 1742"/>
                    <a:gd name="T5" fmla="*/ 283 h 2382"/>
                    <a:gd name="T6" fmla="*/ 1342 w 1742"/>
                    <a:gd name="T7" fmla="*/ 283 h 2382"/>
                    <a:gd name="T8" fmla="*/ 1483 w 1742"/>
                    <a:gd name="T9" fmla="*/ 142 h 2382"/>
                    <a:gd name="T10" fmla="*/ 1342 w 1742"/>
                    <a:gd name="T11" fmla="*/ 0 h 2382"/>
                    <a:gd name="T12" fmla="*/ 397 w 1742"/>
                    <a:gd name="T13" fmla="*/ 0 h 2382"/>
                    <a:gd name="T14" fmla="*/ 397 w 1742"/>
                    <a:gd name="T15" fmla="*/ 1 h 2382"/>
                    <a:gd name="T16" fmla="*/ 259 w 1742"/>
                    <a:gd name="T17" fmla="*/ 142 h 2382"/>
                    <a:gd name="T18" fmla="*/ 397 w 1742"/>
                    <a:gd name="T19" fmla="*/ 283 h 2382"/>
                    <a:gd name="T20" fmla="*/ 397 w 1742"/>
                    <a:gd name="T21" fmla="*/ 283 h 2382"/>
                    <a:gd name="T22" fmla="*/ 509 w 1742"/>
                    <a:gd name="T23" fmla="*/ 283 h 2382"/>
                    <a:gd name="T24" fmla="*/ 509 w 1742"/>
                    <a:gd name="T25" fmla="*/ 1012 h 2382"/>
                    <a:gd name="T26" fmla="*/ 59 w 1742"/>
                    <a:gd name="T27" fmla="*/ 1856 h 2382"/>
                    <a:gd name="T28" fmla="*/ 67 w 1742"/>
                    <a:gd name="T29" fmla="*/ 2208 h 2382"/>
                    <a:gd name="T30" fmla="*/ 374 w 1742"/>
                    <a:gd name="T31" fmla="*/ 2382 h 2382"/>
                    <a:gd name="T32" fmla="*/ 1368 w 1742"/>
                    <a:gd name="T33" fmla="*/ 2382 h 2382"/>
                    <a:gd name="T34" fmla="*/ 1675 w 1742"/>
                    <a:gd name="T35" fmla="*/ 2208 h 2382"/>
                    <a:gd name="T36" fmla="*/ 1683 w 1742"/>
                    <a:gd name="T37" fmla="*/ 1856 h 2382"/>
                    <a:gd name="T38" fmla="*/ 1591 w 1742"/>
                    <a:gd name="T39" fmla="*/ 2158 h 2382"/>
                    <a:gd name="T40" fmla="*/ 1368 w 1742"/>
                    <a:gd name="T41" fmla="*/ 2284 h 2382"/>
                    <a:gd name="T42" fmla="*/ 374 w 1742"/>
                    <a:gd name="T43" fmla="*/ 2284 h 2382"/>
                    <a:gd name="T44" fmla="*/ 151 w 1742"/>
                    <a:gd name="T45" fmla="*/ 2158 h 2382"/>
                    <a:gd name="T46" fmla="*/ 144 w 1742"/>
                    <a:gd name="T47" fmla="*/ 1902 h 2382"/>
                    <a:gd name="T48" fmla="*/ 607 w 1742"/>
                    <a:gd name="T49" fmla="*/ 1036 h 2382"/>
                    <a:gd name="T50" fmla="*/ 607 w 1742"/>
                    <a:gd name="T51" fmla="*/ 283 h 2382"/>
                    <a:gd name="T52" fmla="*/ 1135 w 1742"/>
                    <a:gd name="T53" fmla="*/ 283 h 2382"/>
                    <a:gd name="T54" fmla="*/ 1135 w 1742"/>
                    <a:gd name="T55" fmla="*/ 1036 h 2382"/>
                    <a:gd name="T56" fmla="*/ 1598 w 1742"/>
                    <a:gd name="T57" fmla="*/ 1902 h 2382"/>
                    <a:gd name="T58" fmla="*/ 1591 w 1742"/>
                    <a:gd name="T59" fmla="*/ 2158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42" h="2382">
                      <a:moveTo>
                        <a:pt x="1683" y="1856"/>
                      </a:moveTo>
                      <a:cubicBezTo>
                        <a:pt x="1233" y="1012"/>
                        <a:pt x="1233" y="1012"/>
                        <a:pt x="1233" y="1012"/>
                      </a:cubicBezTo>
                      <a:cubicBezTo>
                        <a:pt x="1233" y="283"/>
                        <a:pt x="1233" y="283"/>
                        <a:pt x="1233" y="283"/>
                      </a:cubicBezTo>
                      <a:cubicBezTo>
                        <a:pt x="1342" y="283"/>
                        <a:pt x="1342" y="283"/>
                        <a:pt x="1342" y="283"/>
                      </a:cubicBezTo>
                      <a:cubicBezTo>
                        <a:pt x="1420" y="283"/>
                        <a:pt x="1483" y="219"/>
                        <a:pt x="1483" y="142"/>
                      </a:cubicBezTo>
                      <a:cubicBezTo>
                        <a:pt x="1483" y="64"/>
                        <a:pt x="1420" y="0"/>
                        <a:pt x="1342" y="0"/>
                      </a:cubicBezTo>
                      <a:cubicBezTo>
                        <a:pt x="397" y="0"/>
                        <a:pt x="397" y="0"/>
                        <a:pt x="397" y="0"/>
                      </a:cubicBezTo>
                      <a:cubicBezTo>
                        <a:pt x="397" y="1"/>
                        <a:pt x="397" y="1"/>
                        <a:pt x="397" y="1"/>
                      </a:cubicBezTo>
                      <a:cubicBezTo>
                        <a:pt x="320" y="2"/>
                        <a:pt x="259" y="65"/>
                        <a:pt x="259" y="142"/>
                      </a:cubicBezTo>
                      <a:cubicBezTo>
                        <a:pt x="259" y="218"/>
                        <a:pt x="320" y="281"/>
                        <a:pt x="397" y="283"/>
                      </a:cubicBezTo>
                      <a:cubicBezTo>
                        <a:pt x="397" y="283"/>
                        <a:pt x="397" y="283"/>
                        <a:pt x="397" y="283"/>
                      </a:cubicBezTo>
                      <a:cubicBezTo>
                        <a:pt x="509" y="283"/>
                        <a:pt x="509" y="283"/>
                        <a:pt x="509" y="283"/>
                      </a:cubicBezTo>
                      <a:cubicBezTo>
                        <a:pt x="509" y="1012"/>
                        <a:pt x="509" y="1012"/>
                        <a:pt x="509" y="1012"/>
                      </a:cubicBezTo>
                      <a:cubicBezTo>
                        <a:pt x="59" y="1856"/>
                        <a:pt x="59" y="1856"/>
                        <a:pt x="59" y="1856"/>
                      </a:cubicBezTo>
                      <a:cubicBezTo>
                        <a:pt x="0" y="1966"/>
                        <a:pt x="3" y="2101"/>
                        <a:pt x="67" y="2208"/>
                      </a:cubicBezTo>
                      <a:cubicBezTo>
                        <a:pt x="131" y="2315"/>
                        <a:pt x="249" y="2382"/>
                        <a:pt x="374" y="2382"/>
                      </a:cubicBezTo>
                      <a:cubicBezTo>
                        <a:pt x="1368" y="2382"/>
                        <a:pt x="1368" y="2382"/>
                        <a:pt x="1368" y="2382"/>
                      </a:cubicBezTo>
                      <a:cubicBezTo>
                        <a:pt x="1493" y="2382"/>
                        <a:pt x="1611" y="2315"/>
                        <a:pt x="1675" y="2208"/>
                      </a:cubicBezTo>
                      <a:cubicBezTo>
                        <a:pt x="1739" y="2101"/>
                        <a:pt x="1742" y="1966"/>
                        <a:pt x="1683" y="1856"/>
                      </a:cubicBezTo>
                      <a:close/>
                      <a:moveTo>
                        <a:pt x="1591" y="2158"/>
                      </a:moveTo>
                      <a:cubicBezTo>
                        <a:pt x="1545" y="2236"/>
                        <a:pt x="1459" y="2284"/>
                        <a:pt x="1368" y="2284"/>
                      </a:cubicBezTo>
                      <a:cubicBezTo>
                        <a:pt x="374" y="2284"/>
                        <a:pt x="374" y="2284"/>
                        <a:pt x="374" y="2284"/>
                      </a:cubicBezTo>
                      <a:cubicBezTo>
                        <a:pt x="283" y="2284"/>
                        <a:pt x="197" y="2236"/>
                        <a:pt x="151" y="2158"/>
                      </a:cubicBezTo>
                      <a:cubicBezTo>
                        <a:pt x="104" y="2080"/>
                        <a:pt x="101" y="1982"/>
                        <a:pt x="144" y="1902"/>
                      </a:cubicBezTo>
                      <a:cubicBezTo>
                        <a:pt x="607" y="1036"/>
                        <a:pt x="607" y="1036"/>
                        <a:pt x="607" y="1036"/>
                      </a:cubicBezTo>
                      <a:cubicBezTo>
                        <a:pt x="607" y="283"/>
                        <a:pt x="607" y="283"/>
                        <a:pt x="607" y="283"/>
                      </a:cubicBezTo>
                      <a:cubicBezTo>
                        <a:pt x="1135" y="283"/>
                        <a:pt x="1135" y="283"/>
                        <a:pt x="1135" y="283"/>
                      </a:cubicBezTo>
                      <a:cubicBezTo>
                        <a:pt x="1135" y="1036"/>
                        <a:pt x="1135" y="1036"/>
                        <a:pt x="1135" y="1036"/>
                      </a:cubicBezTo>
                      <a:cubicBezTo>
                        <a:pt x="1598" y="1902"/>
                        <a:pt x="1598" y="1902"/>
                        <a:pt x="1598" y="1902"/>
                      </a:cubicBezTo>
                      <a:cubicBezTo>
                        <a:pt x="1641" y="1982"/>
                        <a:pt x="1638" y="2080"/>
                        <a:pt x="1591" y="2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54" name="Freeform 6">
                  <a:extLst>
                    <a:ext uri="{FF2B5EF4-FFF2-40B4-BE49-F238E27FC236}">
                      <a16:creationId xmlns:a16="http://schemas.microsoft.com/office/drawing/2014/main" id="{25A20BF6-11AE-4DA8-9DBF-E2A54E3D4C4F}"/>
                    </a:ext>
                  </a:extLst>
                </p:cNvPr>
                <p:cNvSpPr/>
                <p:nvPr/>
              </p:nvSpPr>
              <p:spPr bwMode="auto">
                <a:xfrm>
                  <a:off x="9558338" y="3675063"/>
                  <a:ext cx="57150" cy="57150"/>
                </a:xfrm>
                <a:custGeom>
                  <a:avLst/>
                  <a:gdLst>
                    <a:gd name="T0" fmla="*/ 158 w 253"/>
                    <a:gd name="T1" fmla="*/ 236 h 253"/>
                    <a:gd name="T2" fmla="*/ 236 w 253"/>
                    <a:gd name="T3" fmla="*/ 95 h 253"/>
                    <a:gd name="T4" fmla="*/ 95 w 253"/>
                    <a:gd name="T5" fmla="*/ 17 h 253"/>
                    <a:gd name="T6" fmla="*/ 17 w 253"/>
                    <a:gd name="T7" fmla="*/ 158 h 253"/>
                    <a:gd name="T8" fmla="*/ 158 w 253"/>
                    <a:gd name="T9" fmla="*/ 236 h 253"/>
                  </a:gdLst>
                  <a:ahLst/>
                  <a:cxnLst>
                    <a:cxn ang="0">
                      <a:pos x="T0" y="T1"/>
                    </a:cxn>
                    <a:cxn ang="0">
                      <a:pos x="T2" y="T3"/>
                    </a:cxn>
                    <a:cxn ang="0">
                      <a:pos x="T4" y="T5"/>
                    </a:cxn>
                    <a:cxn ang="0">
                      <a:pos x="T6" y="T7"/>
                    </a:cxn>
                    <a:cxn ang="0">
                      <a:pos x="T8" y="T9"/>
                    </a:cxn>
                  </a:cxnLst>
                  <a:rect l="0" t="0" r="r" b="b"/>
                  <a:pathLst>
                    <a:path w="253" h="253">
                      <a:moveTo>
                        <a:pt x="158" y="236"/>
                      </a:moveTo>
                      <a:cubicBezTo>
                        <a:pt x="218" y="218"/>
                        <a:pt x="253" y="155"/>
                        <a:pt x="236" y="95"/>
                      </a:cubicBezTo>
                      <a:cubicBezTo>
                        <a:pt x="219" y="35"/>
                        <a:pt x="156" y="0"/>
                        <a:pt x="95" y="17"/>
                      </a:cubicBezTo>
                      <a:cubicBezTo>
                        <a:pt x="35" y="34"/>
                        <a:pt x="0" y="97"/>
                        <a:pt x="17" y="158"/>
                      </a:cubicBezTo>
                      <a:cubicBezTo>
                        <a:pt x="34" y="218"/>
                        <a:pt x="97" y="253"/>
                        <a:pt x="15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55" name="Freeform 7">
                  <a:extLst>
                    <a:ext uri="{FF2B5EF4-FFF2-40B4-BE49-F238E27FC236}">
                      <a16:creationId xmlns:a16="http://schemas.microsoft.com/office/drawing/2014/main" id="{41D6218A-27CD-41A1-A408-7AA5D282E0BB}"/>
                    </a:ext>
                  </a:extLst>
                </p:cNvPr>
                <p:cNvSpPr/>
                <p:nvPr/>
              </p:nvSpPr>
              <p:spPr bwMode="auto">
                <a:xfrm>
                  <a:off x="9598025" y="3562350"/>
                  <a:ext cx="47625" cy="47625"/>
                </a:xfrm>
                <a:custGeom>
                  <a:avLst/>
                  <a:gdLst>
                    <a:gd name="T0" fmla="*/ 132 w 212"/>
                    <a:gd name="T1" fmla="*/ 198 h 212"/>
                    <a:gd name="T2" fmla="*/ 198 w 212"/>
                    <a:gd name="T3" fmla="*/ 80 h 212"/>
                    <a:gd name="T4" fmla="*/ 80 w 212"/>
                    <a:gd name="T5" fmla="*/ 15 h 212"/>
                    <a:gd name="T6" fmla="*/ 15 w 212"/>
                    <a:gd name="T7" fmla="*/ 133 h 212"/>
                    <a:gd name="T8" fmla="*/ 132 w 212"/>
                    <a:gd name="T9" fmla="*/ 198 h 212"/>
                  </a:gdLst>
                  <a:ahLst/>
                  <a:cxnLst>
                    <a:cxn ang="0">
                      <a:pos x="T0" y="T1"/>
                    </a:cxn>
                    <a:cxn ang="0">
                      <a:pos x="T2" y="T3"/>
                    </a:cxn>
                    <a:cxn ang="0">
                      <a:pos x="T4" y="T5"/>
                    </a:cxn>
                    <a:cxn ang="0">
                      <a:pos x="T6" y="T7"/>
                    </a:cxn>
                    <a:cxn ang="0">
                      <a:pos x="T8" y="T9"/>
                    </a:cxn>
                  </a:cxnLst>
                  <a:rect l="0" t="0" r="r" b="b"/>
                  <a:pathLst>
                    <a:path w="211" h="211">
                      <a:moveTo>
                        <a:pt x="132" y="198"/>
                      </a:moveTo>
                      <a:cubicBezTo>
                        <a:pt x="183" y="183"/>
                        <a:pt x="212" y="131"/>
                        <a:pt x="198" y="80"/>
                      </a:cubicBezTo>
                      <a:cubicBezTo>
                        <a:pt x="183" y="30"/>
                        <a:pt x="131" y="0"/>
                        <a:pt x="80" y="15"/>
                      </a:cubicBezTo>
                      <a:cubicBezTo>
                        <a:pt x="29" y="29"/>
                        <a:pt x="0" y="82"/>
                        <a:pt x="15" y="133"/>
                      </a:cubicBezTo>
                      <a:cubicBezTo>
                        <a:pt x="29" y="183"/>
                        <a:pt x="82" y="212"/>
                        <a:pt x="13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56" name="Freeform 8">
                  <a:extLst>
                    <a:ext uri="{FF2B5EF4-FFF2-40B4-BE49-F238E27FC236}">
                      <a16:creationId xmlns:a16="http://schemas.microsoft.com/office/drawing/2014/main" id="{BCB37095-AC27-4016-A3E6-F88D109DDBAB}"/>
                    </a:ext>
                  </a:extLst>
                </p:cNvPr>
                <p:cNvSpPr>
                  <a:spLocks noEditPoints="1"/>
                </p:cNvSpPr>
                <p:nvPr/>
              </p:nvSpPr>
              <p:spPr bwMode="auto">
                <a:xfrm>
                  <a:off x="9437688" y="3763963"/>
                  <a:ext cx="303212" cy="193675"/>
                </a:xfrm>
                <a:custGeom>
                  <a:avLst/>
                  <a:gdLst>
                    <a:gd name="T0" fmla="*/ 975 w 1336"/>
                    <a:gd name="T1" fmla="*/ 0 h 865"/>
                    <a:gd name="T2" fmla="*/ 361 w 1336"/>
                    <a:gd name="T3" fmla="*/ 0 h 865"/>
                    <a:gd name="T4" fmla="*/ 27 w 1336"/>
                    <a:gd name="T5" fmla="*/ 625 h 865"/>
                    <a:gd name="T6" fmla="*/ 31 w 1336"/>
                    <a:gd name="T7" fmla="*/ 786 h 865"/>
                    <a:gd name="T8" fmla="*/ 171 w 1336"/>
                    <a:gd name="T9" fmla="*/ 865 h 865"/>
                    <a:gd name="T10" fmla="*/ 1165 w 1336"/>
                    <a:gd name="T11" fmla="*/ 865 h 865"/>
                    <a:gd name="T12" fmla="*/ 1305 w 1336"/>
                    <a:gd name="T13" fmla="*/ 786 h 865"/>
                    <a:gd name="T14" fmla="*/ 1309 w 1336"/>
                    <a:gd name="T15" fmla="*/ 625 h 865"/>
                    <a:gd name="T16" fmla="*/ 975 w 1336"/>
                    <a:gd name="T17" fmla="*/ 0 h 865"/>
                    <a:gd name="T18" fmla="*/ 954 w 1336"/>
                    <a:gd name="T19" fmla="*/ 541 h 865"/>
                    <a:gd name="T20" fmla="*/ 728 w 1336"/>
                    <a:gd name="T21" fmla="*/ 416 h 865"/>
                    <a:gd name="T22" fmla="*/ 853 w 1336"/>
                    <a:gd name="T23" fmla="*/ 191 h 865"/>
                    <a:gd name="T24" fmla="*/ 1079 w 1336"/>
                    <a:gd name="T25" fmla="*/ 316 h 865"/>
                    <a:gd name="T26" fmla="*/ 954 w 1336"/>
                    <a:gd name="T27" fmla="*/ 541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6" h="865">
                      <a:moveTo>
                        <a:pt x="975" y="0"/>
                      </a:moveTo>
                      <a:cubicBezTo>
                        <a:pt x="361" y="0"/>
                        <a:pt x="361" y="0"/>
                        <a:pt x="361" y="0"/>
                      </a:cubicBezTo>
                      <a:cubicBezTo>
                        <a:pt x="27" y="625"/>
                        <a:pt x="27" y="625"/>
                        <a:pt x="27" y="625"/>
                      </a:cubicBezTo>
                      <a:cubicBezTo>
                        <a:pt x="0" y="676"/>
                        <a:pt x="1" y="737"/>
                        <a:pt x="31" y="786"/>
                      </a:cubicBezTo>
                      <a:cubicBezTo>
                        <a:pt x="60" y="835"/>
                        <a:pt x="113" y="865"/>
                        <a:pt x="171" y="865"/>
                      </a:cubicBezTo>
                      <a:cubicBezTo>
                        <a:pt x="1165" y="865"/>
                        <a:pt x="1165" y="865"/>
                        <a:pt x="1165" y="865"/>
                      </a:cubicBezTo>
                      <a:cubicBezTo>
                        <a:pt x="1223" y="865"/>
                        <a:pt x="1276" y="835"/>
                        <a:pt x="1305" y="786"/>
                      </a:cubicBezTo>
                      <a:cubicBezTo>
                        <a:pt x="1335" y="737"/>
                        <a:pt x="1336" y="676"/>
                        <a:pt x="1309" y="625"/>
                      </a:cubicBezTo>
                      <a:lnTo>
                        <a:pt x="975" y="0"/>
                      </a:lnTo>
                      <a:close/>
                      <a:moveTo>
                        <a:pt x="954" y="541"/>
                      </a:moveTo>
                      <a:cubicBezTo>
                        <a:pt x="857" y="569"/>
                        <a:pt x="756" y="513"/>
                        <a:pt x="728" y="416"/>
                      </a:cubicBezTo>
                      <a:cubicBezTo>
                        <a:pt x="701" y="319"/>
                        <a:pt x="757" y="219"/>
                        <a:pt x="853" y="191"/>
                      </a:cubicBezTo>
                      <a:cubicBezTo>
                        <a:pt x="950" y="163"/>
                        <a:pt x="1051" y="219"/>
                        <a:pt x="1079" y="316"/>
                      </a:cubicBezTo>
                      <a:cubicBezTo>
                        <a:pt x="1107" y="413"/>
                        <a:pt x="1051" y="514"/>
                        <a:pt x="954" y="5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grpSp>
        </p:grpSp>
        <p:sp>
          <p:nvSpPr>
            <p:cNvPr id="57" name="TextBox 56">
              <a:extLst>
                <a:ext uri="{FF2B5EF4-FFF2-40B4-BE49-F238E27FC236}">
                  <a16:creationId xmlns:a16="http://schemas.microsoft.com/office/drawing/2014/main" id="{FDDAE6EF-87A4-4FF5-A9E3-4D7C268A675B}"/>
                </a:ext>
              </a:extLst>
            </p:cNvPr>
            <p:cNvSpPr txBox="1"/>
            <p:nvPr/>
          </p:nvSpPr>
          <p:spPr>
            <a:xfrm>
              <a:off x="2218979" y="2760798"/>
              <a:ext cx="69602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b="1"/>
                <a:t>Flow</a:t>
              </a:r>
            </a:p>
          </p:txBody>
        </p:sp>
        <p:sp>
          <p:nvSpPr>
            <p:cNvPr id="58" name="TextBox 57">
              <a:extLst>
                <a:ext uri="{FF2B5EF4-FFF2-40B4-BE49-F238E27FC236}">
                  <a16:creationId xmlns:a16="http://schemas.microsoft.com/office/drawing/2014/main" id="{23C013DE-F005-4588-A533-3416B7771EF5}"/>
                </a:ext>
              </a:extLst>
            </p:cNvPr>
            <p:cNvSpPr txBox="1"/>
            <p:nvPr/>
          </p:nvSpPr>
          <p:spPr>
            <a:xfrm>
              <a:off x="5543605" y="2760798"/>
              <a:ext cx="12019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b="1"/>
                <a:t>Feedback</a:t>
              </a:r>
            </a:p>
          </p:txBody>
        </p:sp>
        <p:sp>
          <p:nvSpPr>
            <p:cNvPr id="59" name="TextBox 58">
              <a:extLst>
                <a:ext uri="{FF2B5EF4-FFF2-40B4-BE49-F238E27FC236}">
                  <a16:creationId xmlns:a16="http://schemas.microsoft.com/office/drawing/2014/main" id="{26FC2EF0-89D0-405B-83C2-D3E9FD43B748}"/>
                </a:ext>
              </a:extLst>
            </p:cNvPr>
            <p:cNvSpPr txBox="1"/>
            <p:nvPr/>
          </p:nvSpPr>
          <p:spPr>
            <a:xfrm>
              <a:off x="8732087" y="2760798"/>
              <a:ext cx="198733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b="1"/>
                <a:t>Experimentation</a:t>
              </a:r>
            </a:p>
          </p:txBody>
        </p:sp>
      </p:grpSp>
    </p:spTree>
    <p:extLst>
      <p:ext uri="{BB962C8B-B14F-4D97-AF65-F5344CB8AC3E}">
        <p14:creationId xmlns:p14="http://schemas.microsoft.com/office/powerpoint/2010/main" val="24745186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CALMS</a:t>
            </a:r>
          </a:p>
        </p:txBody>
      </p:sp>
      <p:sp>
        <p:nvSpPr>
          <p:cNvPr id="61" name="Content Placeholder 1">
            <a:extLst>
              <a:ext uri="{FF2B5EF4-FFF2-40B4-BE49-F238E27FC236}">
                <a16:creationId xmlns:a16="http://schemas.microsoft.com/office/drawing/2014/main" id="{29FE96A1-9BDF-4BBA-AC21-33A5F1E8EA10}"/>
              </a:ext>
            </a:extLst>
          </p:cNvPr>
          <p:cNvSpPr>
            <a:spLocks noGrp="1"/>
          </p:cNvSpPr>
          <p:nvPr>
            <p:ph idx="1"/>
          </p:nvPr>
        </p:nvSpPr>
        <p:spPr>
          <a:xfrm>
            <a:off x="960793" y="1219197"/>
            <a:ext cx="6919858" cy="4351338"/>
          </a:xfrm>
        </p:spPr>
        <p:txBody>
          <a:bodyPr/>
          <a:lstStyle/>
          <a:p>
            <a:pPr marL="342900" indent="-342900">
              <a:buFont typeface="Arial" panose="020B0604020202020204" pitchFamily="34" charset="0"/>
              <a:buChar char="•"/>
            </a:pPr>
            <a:r>
              <a:rPr lang="en-US" b="1">
                <a:solidFill>
                  <a:schemeClr val="bg2">
                    <a:lumMod val="10000"/>
                  </a:schemeClr>
                </a:solidFill>
              </a:rPr>
              <a:t>Culture</a:t>
            </a:r>
            <a:endParaRPr lang="en-US">
              <a:solidFill>
                <a:schemeClr val="bg2">
                  <a:lumMod val="10000"/>
                </a:schemeClr>
              </a:solidFill>
            </a:endParaRPr>
          </a:p>
          <a:p>
            <a:pPr marL="800100" lvl="1" indent="-342900">
              <a:buFont typeface="Arial" panose="020B0604020202020204" pitchFamily="34" charset="0"/>
              <a:buChar char="•"/>
            </a:pPr>
            <a:r>
              <a:rPr lang="en-US">
                <a:solidFill>
                  <a:schemeClr val="bg2">
                    <a:lumMod val="10000"/>
                  </a:schemeClr>
                </a:solidFill>
              </a:rPr>
              <a:t>Putting people and capabilities first; process and products to follow</a:t>
            </a:r>
          </a:p>
          <a:p>
            <a:pPr marL="342900" indent="-342900">
              <a:buFont typeface="Arial" panose="020B0604020202020204" pitchFamily="34" charset="0"/>
              <a:buChar char="•"/>
            </a:pPr>
            <a:r>
              <a:rPr lang="en-US" b="1">
                <a:solidFill>
                  <a:schemeClr val="bg2">
                    <a:lumMod val="10000"/>
                  </a:schemeClr>
                </a:solidFill>
              </a:rPr>
              <a:t>Automation</a:t>
            </a:r>
          </a:p>
          <a:p>
            <a:pPr marL="800100" lvl="1" indent="-342900">
              <a:buFont typeface="Arial" panose="020B0604020202020204" pitchFamily="34" charset="0"/>
              <a:buChar char="•"/>
            </a:pPr>
            <a:r>
              <a:rPr lang="en-US">
                <a:solidFill>
                  <a:schemeClr val="bg2">
                    <a:lumMod val="10000"/>
                  </a:schemeClr>
                </a:solidFill>
              </a:rPr>
              <a:t>The fabric of DevOps, built on top of culture; stitching together the products</a:t>
            </a:r>
          </a:p>
          <a:p>
            <a:pPr marL="342900" indent="-342900">
              <a:buFont typeface="Arial" panose="020B0604020202020204" pitchFamily="34" charset="0"/>
              <a:buChar char="•"/>
            </a:pPr>
            <a:r>
              <a:rPr lang="en-US" b="1">
                <a:solidFill>
                  <a:schemeClr val="bg2">
                    <a:lumMod val="10000"/>
                  </a:schemeClr>
                </a:solidFill>
              </a:rPr>
              <a:t>Lean</a:t>
            </a:r>
          </a:p>
          <a:p>
            <a:pPr marL="1028700" lvl="1" indent="-342900">
              <a:buFont typeface="Arial" panose="020B0604020202020204" pitchFamily="34" charset="0"/>
              <a:buChar char="•"/>
            </a:pPr>
            <a:r>
              <a:rPr lang="en-US">
                <a:solidFill>
                  <a:schemeClr val="bg2">
                    <a:lumMod val="10000"/>
                  </a:schemeClr>
                </a:solidFill>
              </a:rPr>
              <a:t>Start and continuously improve</a:t>
            </a:r>
            <a:endParaRPr lang="en-US" b="1">
              <a:solidFill>
                <a:schemeClr val="bg2">
                  <a:lumMod val="10000"/>
                </a:schemeClr>
              </a:solidFill>
            </a:endParaRPr>
          </a:p>
          <a:p>
            <a:pPr marL="342900" indent="-342900">
              <a:buFont typeface="Arial" panose="020B0604020202020204" pitchFamily="34" charset="0"/>
              <a:buChar char="•"/>
            </a:pPr>
            <a:r>
              <a:rPr lang="en-US" b="1">
                <a:solidFill>
                  <a:schemeClr val="bg2">
                    <a:lumMod val="10000"/>
                  </a:schemeClr>
                </a:solidFill>
              </a:rPr>
              <a:t>Measurement</a:t>
            </a:r>
          </a:p>
          <a:p>
            <a:pPr marL="800100" lvl="1" indent="-342900">
              <a:buFont typeface="Arial" panose="020B0604020202020204" pitchFamily="34" charset="0"/>
              <a:buChar char="•"/>
            </a:pPr>
            <a:r>
              <a:rPr lang="en-US">
                <a:solidFill>
                  <a:schemeClr val="bg2">
                    <a:lumMod val="10000"/>
                  </a:schemeClr>
                </a:solidFill>
              </a:rPr>
              <a:t>If you can’t measure, you can’t improve</a:t>
            </a:r>
          </a:p>
          <a:p>
            <a:pPr marL="342900" indent="-342900">
              <a:buFont typeface="Arial" panose="020B0604020202020204" pitchFamily="34" charset="0"/>
              <a:buChar char="•"/>
            </a:pPr>
            <a:r>
              <a:rPr lang="en-US" b="1">
                <a:solidFill>
                  <a:schemeClr val="bg2">
                    <a:lumMod val="10000"/>
                  </a:schemeClr>
                </a:solidFill>
              </a:rPr>
              <a:t>Sharing</a:t>
            </a:r>
          </a:p>
          <a:p>
            <a:pPr marL="800100" lvl="1" indent="-342900">
              <a:buFont typeface="Arial" panose="020B0604020202020204" pitchFamily="34" charset="0"/>
              <a:buChar char="•"/>
            </a:pPr>
            <a:r>
              <a:rPr lang="en-US">
                <a:solidFill>
                  <a:schemeClr val="bg2">
                    <a:lumMod val="10000"/>
                  </a:schemeClr>
                </a:solidFill>
              </a:rPr>
              <a:t>Grown from a trusting culture of sharing ideas and problems; the feedback loop</a:t>
            </a:r>
          </a:p>
        </p:txBody>
      </p:sp>
      <p:pic>
        <p:nvPicPr>
          <p:cNvPr id="9" name="Picture 8" descr="Diagram, schematic&#10;&#10;Description automatically generated">
            <a:extLst>
              <a:ext uri="{FF2B5EF4-FFF2-40B4-BE49-F238E27FC236}">
                <a16:creationId xmlns:a16="http://schemas.microsoft.com/office/drawing/2014/main" id="{E628D227-B0C3-44DD-B8A9-5E49347C1A8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75871" y="1949128"/>
            <a:ext cx="4638620" cy="2609224"/>
          </a:xfrm>
          <a:prstGeom prst="rect">
            <a:avLst/>
          </a:prstGeom>
        </p:spPr>
      </p:pic>
      <p:cxnSp>
        <p:nvCxnSpPr>
          <p:cNvPr id="66" name="Straight Connector 65">
            <a:extLst>
              <a:ext uri="{FF2B5EF4-FFF2-40B4-BE49-F238E27FC236}">
                <a16:creationId xmlns:a16="http://schemas.microsoft.com/office/drawing/2014/main" id="{1A812CA5-1691-42A5-AF66-4F315299EFF6}"/>
              </a:ext>
            </a:extLst>
          </p:cNvPr>
          <p:cNvCxnSpPr>
            <a:cxnSpLocks/>
          </p:cNvCxnSpPr>
          <p:nvPr/>
        </p:nvCxnSpPr>
        <p:spPr>
          <a:xfrm>
            <a:off x="7853355" y="1082040"/>
            <a:ext cx="0" cy="4343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185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b="1"/>
              <a:t>Theory of Constraints (TOC)</a:t>
            </a:r>
            <a:endParaRPr lang="en-US"/>
          </a:p>
        </p:txBody>
      </p:sp>
      <p:graphicFrame>
        <p:nvGraphicFramePr>
          <p:cNvPr id="12" name="Content Placeholder 4">
            <a:extLst>
              <a:ext uri="{FF2B5EF4-FFF2-40B4-BE49-F238E27FC236}">
                <a16:creationId xmlns:a16="http://schemas.microsoft.com/office/drawing/2014/main" id="{B851EEF7-AE0B-47E6-A5EB-B48B8F57D227}"/>
              </a:ext>
            </a:extLst>
          </p:cNvPr>
          <p:cNvGraphicFramePr>
            <a:graphicFrameLocks noGrp="1"/>
          </p:cNvGraphicFramePr>
          <p:nvPr>
            <p:ph idx="1"/>
            <p:extLst>
              <p:ext uri="{D42A27DB-BD31-4B8C-83A1-F6EECF244321}">
                <p14:modId xmlns:p14="http://schemas.microsoft.com/office/powerpoint/2010/main" val="270088663"/>
              </p:ext>
            </p:extLst>
          </p:nvPr>
        </p:nvGraphicFramePr>
        <p:xfrm>
          <a:off x="4432301" y="1177612"/>
          <a:ext cx="8889998" cy="45027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Content Placeholder 1">
            <a:extLst>
              <a:ext uri="{FF2B5EF4-FFF2-40B4-BE49-F238E27FC236}">
                <a16:creationId xmlns:a16="http://schemas.microsoft.com/office/drawing/2014/main" id="{D74A37FB-5C01-42A9-9B14-A878DB84D7FF}"/>
              </a:ext>
            </a:extLst>
          </p:cNvPr>
          <p:cNvSpPr txBox="1">
            <a:spLocks/>
          </p:cNvSpPr>
          <p:nvPr/>
        </p:nvSpPr>
        <p:spPr>
          <a:xfrm>
            <a:off x="948093" y="2715575"/>
            <a:ext cx="5452707" cy="16383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fontAlgn="auto"/>
            <a:r>
              <a:rPr lang="en-US" b="0" i="0">
                <a:solidFill>
                  <a:srgbClr val="313537"/>
                </a:solidFill>
                <a:effectLst/>
                <a:latin typeface="Lato" panose="020F0502020204030203" pitchFamily="34" charset="0"/>
              </a:rPr>
              <a:t>Identify the most important limiting factor (i.e., constraint) that stands in the way of achieving a goal and then systematically improving that constraint until it is no longer the limiting factor. </a:t>
            </a:r>
          </a:p>
        </p:txBody>
      </p:sp>
    </p:spTree>
    <p:extLst>
      <p:ext uri="{BB962C8B-B14F-4D97-AF65-F5344CB8AC3E}">
        <p14:creationId xmlns:p14="http://schemas.microsoft.com/office/powerpoint/2010/main" val="408641153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b="1"/>
              <a:t>Common Principles of DevOps</a:t>
            </a:r>
            <a:endParaRPr lang="en-US"/>
          </a:p>
        </p:txBody>
      </p:sp>
      <p:grpSp>
        <p:nvGrpSpPr>
          <p:cNvPr id="9" name="Group 8">
            <a:extLst>
              <a:ext uri="{FF2B5EF4-FFF2-40B4-BE49-F238E27FC236}">
                <a16:creationId xmlns:a16="http://schemas.microsoft.com/office/drawing/2014/main" id="{DE91F669-CDE9-4D6F-A84F-1E6FC5A9FD51}"/>
              </a:ext>
            </a:extLst>
          </p:cNvPr>
          <p:cNvGrpSpPr/>
          <p:nvPr/>
        </p:nvGrpSpPr>
        <p:grpSpPr>
          <a:xfrm>
            <a:off x="3127612" y="1482504"/>
            <a:ext cx="5936775" cy="4704483"/>
            <a:chOff x="2251881" y="1482504"/>
            <a:chExt cx="5936775" cy="4704483"/>
          </a:xfrm>
        </p:grpSpPr>
        <p:grpSp>
          <p:nvGrpSpPr>
            <p:cNvPr id="8" name="Group 7">
              <a:extLst>
                <a:ext uri="{FF2B5EF4-FFF2-40B4-BE49-F238E27FC236}">
                  <a16:creationId xmlns:a16="http://schemas.microsoft.com/office/drawing/2014/main" id="{2ED40FE4-5FE0-4219-AF1C-202D816FD8EC}"/>
                </a:ext>
              </a:extLst>
            </p:cNvPr>
            <p:cNvGrpSpPr/>
            <p:nvPr/>
          </p:nvGrpSpPr>
          <p:grpSpPr>
            <a:xfrm>
              <a:off x="2251881" y="1493303"/>
              <a:ext cx="1637732" cy="1331784"/>
              <a:chOff x="2251881" y="1493303"/>
              <a:chExt cx="1637732" cy="1331784"/>
            </a:xfrm>
          </p:grpSpPr>
          <p:sp>
            <p:nvSpPr>
              <p:cNvPr id="5" name="Rectangle 4">
                <a:extLst>
                  <a:ext uri="{FF2B5EF4-FFF2-40B4-BE49-F238E27FC236}">
                    <a16:creationId xmlns:a16="http://schemas.microsoft.com/office/drawing/2014/main" id="{7B22EB1E-60F4-4B21-B973-56C91B9BD36B}"/>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Hyper-</a:t>
                </a:r>
              </a:p>
              <a:p>
                <a:pPr algn="ctr"/>
                <a:r>
                  <a:rPr lang="en-US">
                    <a:solidFill>
                      <a:schemeClr val="tx1"/>
                    </a:solidFill>
                  </a:rPr>
                  <a:t>Collaborative</a:t>
                </a:r>
              </a:p>
            </p:txBody>
          </p:sp>
          <p:sp>
            <p:nvSpPr>
              <p:cNvPr id="7" name="Rectangle 6">
                <a:extLst>
                  <a:ext uri="{FF2B5EF4-FFF2-40B4-BE49-F238E27FC236}">
                    <a16:creationId xmlns:a16="http://schemas.microsoft.com/office/drawing/2014/main" id="{43C1122A-1D9A-41F2-9943-89D048CD4925}"/>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 name="Group 10">
              <a:extLst>
                <a:ext uri="{FF2B5EF4-FFF2-40B4-BE49-F238E27FC236}">
                  <a16:creationId xmlns:a16="http://schemas.microsoft.com/office/drawing/2014/main" id="{7BDB4275-728C-429A-9E75-9A40DA4A1A5C}"/>
                </a:ext>
              </a:extLst>
            </p:cNvPr>
            <p:cNvGrpSpPr/>
            <p:nvPr/>
          </p:nvGrpSpPr>
          <p:grpSpPr>
            <a:xfrm>
              <a:off x="4401403" y="1493303"/>
              <a:ext cx="1637732" cy="1331784"/>
              <a:chOff x="2251881" y="1493303"/>
              <a:chExt cx="1637732" cy="1331784"/>
            </a:xfrm>
          </p:grpSpPr>
          <p:sp>
            <p:nvSpPr>
              <p:cNvPr id="14" name="Rectangle 13">
                <a:extLst>
                  <a:ext uri="{FF2B5EF4-FFF2-40B4-BE49-F238E27FC236}">
                    <a16:creationId xmlns:a16="http://schemas.microsoft.com/office/drawing/2014/main" id="{48F3B8E7-E078-487E-9289-7D504CECFE10}"/>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Cohesive Teams</a:t>
                </a:r>
              </a:p>
            </p:txBody>
          </p:sp>
          <p:sp>
            <p:nvSpPr>
              <p:cNvPr id="15" name="Rectangle 14">
                <a:extLst>
                  <a:ext uri="{FF2B5EF4-FFF2-40B4-BE49-F238E27FC236}">
                    <a16:creationId xmlns:a16="http://schemas.microsoft.com/office/drawing/2014/main" id="{63AF4229-A30A-4F0B-8C7F-9F48DAA399C8}"/>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 name="Group 15">
              <a:extLst>
                <a:ext uri="{FF2B5EF4-FFF2-40B4-BE49-F238E27FC236}">
                  <a16:creationId xmlns:a16="http://schemas.microsoft.com/office/drawing/2014/main" id="{07A41793-6A6B-4F2C-9FE6-7C71EB097403}"/>
                </a:ext>
              </a:extLst>
            </p:cNvPr>
            <p:cNvGrpSpPr/>
            <p:nvPr/>
          </p:nvGrpSpPr>
          <p:grpSpPr>
            <a:xfrm>
              <a:off x="6550924" y="1482504"/>
              <a:ext cx="1637732" cy="1331784"/>
              <a:chOff x="2251881" y="1493303"/>
              <a:chExt cx="1637732" cy="1331784"/>
            </a:xfrm>
          </p:grpSpPr>
          <p:sp>
            <p:nvSpPr>
              <p:cNvPr id="17" name="Rectangle 16">
                <a:extLst>
                  <a:ext uri="{FF2B5EF4-FFF2-40B4-BE49-F238E27FC236}">
                    <a16:creationId xmlns:a16="http://schemas.microsoft.com/office/drawing/2014/main" id="{221477D6-84BA-45DA-A82B-5A80635D4C01}"/>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Automate</a:t>
                </a:r>
              </a:p>
              <a:p>
                <a:pPr algn="ctr"/>
                <a:r>
                  <a:rPr lang="en-US">
                    <a:solidFill>
                      <a:schemeClr val="tx1"/>
                    </a:solidFill>
                  </a:rPr>
                  <a:t>Everything</a:t>
                </a:r>
              </a:p>
            </p:txBody>
          </p:sp>
          <p:sp>
            <p:nvSpPr>
              <p:cNvPr id="18" name="Rectangle 17">
                <a:extLst>
                  <a:ext uri="{FF2B5EF4-FFF2-40B4-BE49-F238E27FC236}">
                    <a16:creationId xmlns:a16="http://schemas.microsoft.com/office/drawing/2014/main" id="{F730A982-95DC-45EB-888A-057697F0C08F}"/>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9" name="Group 18">
              <a:extLst>
                <a:ext uri="{FF2B5EF4-FFF2-40B4-BE49-F238E27FC236}">
                  <a16:creationId xmlns:a16="http://schemas.microsoft.com/office/drawing/2014/main" id="{E8C4EE99-90AD-43CB-A48B-4F47C8F8C759}"/>
                </a:ext>
              </a:extLst>
            </p:cNvPr>
            <p:cNvGrpSpPr/>
            <p:nvPr/>
          </p:nvGrpSpPr>
          <p:grpSpPr>
            <a:xfrm>
              <a:off x="2251881" y="3174253"/>
              <a:ext cx="1637732" cy="1331784"/>
              <a:chOff x="2251881" y="1493303"/>
              <a:chExt cx="1637732" cy="1331784"/>
            </a:xfrm>
          </p:grpSpPr>
          <p:sp>
            <p:nvSpPr>
              <p:cNvPr id="20" name="Rectangle 19">
                <a:extLst>
                  <a:ext uri="{FF2B5EF4-FFF2-40B4-BE49-F238E27FC236}">
                    <a16:creationId xmlns:a16="http://schemas.microsoft.com/office/drawing/2014/main" id="{EF8ADAC6-B0A7-43C0-A27A-B89C2C10AC3C}"/>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Everything from Source</a:t>
                </a:r>
              </a:p>
            </p:txBody>
          </p:sp>
          <p:sp>
            <p:nvSpPr>
              <p:cNvPr id="21" name="Rectangle 20">
                <a:extLst>
                  <a:ext uri="{FF2B5EF4-FFF2-40B4-BE49-F238E27FC236}">
                    <a16:creationId xmlns:a16="http://schemas.microsoft.com/office/drawing/2014/main" id="{2B99105B-A140-4E89-AB42-9C28ECF34651}"/>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2" name="Group 21">
              <a:extLst>
                <a:ext uri="{FF2B5EF4-FFF2-40B4-BE49-F238E27FC236}">
                  <a16:creationId xmlns:a16="http://schemas.microsoft.com/office/drawing/2014/main" id="{7F548BF6-C3F0-483C-A2E1-6A18C3262EA2}"/>
                </a:ext>
              </a:extLst>
            </p:cNvPr>
            <p:cNvGrpSpPr/>
            <p:nvPr/>
          </p:nvGrpSpPr>
          <p:grpSpPr>
            <a:xfrm>
              <a:off x="4401403" y="3174253"/>
              <a:ext cx="1637732" cy="1331784"/>
              <a:chOff x="2251881" y="1493303"/>
              <a:chExt cx="1637732" cy="1331784"/>
            </a:xfrm>
          </p:grpSpPr>
          <p:sp>
            <p:nvSpPr>
              <p:cNvPr id="23" name="Rectangle 22">
                <a:extLst>
                  <a:ext uri="{FF2B5EF4-FFF2-40B4-BE49-F238E27FC236}">
                    <a16:creationId xmlns:a16="http://schemas.microsoft.com/office/drawing/2014/main" id="{667DA036-92E2-478A-B484-6E846BDE52F0}"/>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Test Early &amp;</a:t>
                </a:r>
              </a:p>
              <a:p>
                <a:pPr algn="ctr"/>
                <a:r>
                  <a:rPr lang="en-US">
                    <a:solidFill>
                      <a:schemeClr val="tx1"/>
                    </a:solidFill>
                  </a:rPr>
                  <a:t>Often</a:t>
                </a:r>
              </a:p>
            </p:txBody>
          </p:sp>
          <p:sp>
            <p:nvSpPr>
              <p:cNvPr id="24" name="Rectangle 23">
                <a:extLst>
                  <a:ext uri="{FF2B5EF4-FFF2-40B4-BE49-F238E27FC236}">
                    <a16:creationId xmlns:a16="http://schemas.microsoft.com/office/drawing/2014/main" id="{CF9B3B0A-7F11-4B0D-B037-79C8CCCE6F79}"/>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5" name="Group 24">
              <a:extLst>
                <a:ext uri="{FF2B5EF4-FFF2-40B4-BE49-F238E27FC236}">
                  <a16:creationId xmlns:a16="http://schemas.microsoft.com/office/drawing/2014/main" id="{F82390D7-737D-4093-82A7-9F1ED322B244}"/>
                </a:ext>
              </a:extLst>
            </p:cNvPr>
            <p:cNvGrpSpPr/>
            <p:nvPr/>
          </p:nvGrpSpPr>
          <p:grpSpPr>
            <a:xfrm>
              <a:off x="6550924" y="3163454"/>
              <a:ext cx="1637732" cy="1331784"/>
              <a:chOff x="2251881" y="1493303"/>
              <a:chExt cx="1637732" cy="1331784"/>
            </a:xfrm>
          </p:grpSpPr>
          <p:sp>
            <p:nvSpPr>
              <p:cNvPr id="26" name="Rectangle 25">
                <a:extLst>
                  <a:ext uri="{FF2B5EF4-FFF2-40B4-BE49-F238E27FC236}">
                    <a16:creationId xmlns:a16="http://schemas.microsoft.com/office/drawing/2014/main" id="{C0EF246B-A4DE-4648-B94E-92276A827C76}"/>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Continuously Improving</a:t>
                </a:r>
              </a:p>
            </p:txBody>
          </p:sp>
          <p:sp>
            <p:nvSpPr>
              <p:cNvPr id="27" name="Rectangle 26">
                <a:extLst>
                  <a:ext uri="{FF2B5EF4-FFF2-40B4-BE49-F238E27FC236}">
                    <a16:creationId xmlns:a16="http://schemas.microsoft.com/office/drawing/2014/main" id="{2D595992-2400-44E0-91B4-485C86C24866}"/>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2A3B0CAB-F3B5-4004-8F2B-EAB883EB7239}"/>
                </a:ext>
              </a:extLst>
            </p:cNvPr>
            <p:cNvGrpSpPr/>
            <p:nvPr/>
          </p:nvGrpSpPr>
          <p:grpSpPr>
            <a:xfrm>
              <a:off x="2251881" y="4855203"/>
              <a:ext cx="1637732" cy="1331784"/>
              <a:chOff x="2251881" y="1493303"/>
              <a:chExt cx="1637732" cy="1331784"/>
            </a:xfrm>
          </p:grpSpPr>
          <p:sp>
            <p:nvSpPr>
              <p:cNvPr id="29" name="Rectangle 28">
                <a:extLst>
                  <a:ext uri="{FF2B5EF4-FFF2-40B4-BE49-F238E27FC236}">
                    <a16:creationId xmlns:a16="http://schemas.microsoft.com/office/drawing/2014/main" id="{E5C82AAF-AAF5-42CD-B514-A7DABDC7C2D0}"/>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Deliver Small Increments</a:t>
                </a:r>
              </a:p>
            </p:txBody>
          </p:sp>
          <p:sp>
            <p:nvSpPr>
              <p:cNvPr id="30" name="Rectangle 29">
                <a:extLst>
                  <a:ext uri="{FF2B5EF4-FFF2-40B4-BE49-F238E27FC236}">
                    <a16:creationId xmlns:a16="http://schemas.microsoft.com/office/drawing/2014/main" id="{9492D81E-975A-4ECA-8870-1910297C25DF}"/>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E541D096-080B-41DF-82D6-E45C282622B4}"/>
                </a:ext>
              </a:extLst>
            </p:cNvPr>
            <p:cNvGrpSpPr/>
            <p:nvPr/>
          </p:nvGrpSpPr>
          <p:grpSpPr>
            <a:xfrm>
              <a:off x="4401403" y="4855203"/>
              <a:ext cx="1637732" cy="1331784"/>
              <a:chOff x="2251881" y="1493303"/>
              <a:chExt cx="1637732" cy="1331784"/>
            </a:xfrm>
          </p:grpSpPr>
          <p:sp>
            <p:nvSpPr>
              <p:cNvPr id="32" name="Rectangle 31">
                <a:extLst>
                  <a:ext uri="{FF2B5EF4-FFF2-40B4-BE49-F238E27FC236}">
                    <a16:creationId xmlns:a16="http://schemas.microsoft.com/office/drawing/2014/main" id="{7795AA68-0A7D-403D-9203-7DED90466D55}"/>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Shift-Left Security</a:t>
                </a:r>
              </a:p>
            </p:txBody>
          </p:sp>
          <p:sp>
            <p:nvSpPr>
              <p:cNvPr id="33" name="Rectangle 32">
                <a:extLst>
                  <a:ext uri="{FF2B5EF4-FFF2-40B4-BE49-F238E27FC236}">
                    <a16:creationId xmlns:a16="http://schemas.microsoft.com/office/drawing/2014/main" id="{92070EA9-4CD0-470D-9843-460067EDC5FD}"/>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a:extLst>
                <a:ext uri="{FF2B5EF4-FFF2-40B4-BE49-F238E27FC236}">
                  <a16:creationId xmlns:a16="http://schemas.microsoft.com/office/drawing/2014/main" id="{81E17568-D53D-4367-BE12-8FD4AEA77AA8}"/>
                </a:ext>
              </a:extLst>
            </p:cNvPr>
            <p:cNvGrpSpPr/>
            <p:nvPr/>
          </p:nvGrpSpPr>
          <p:grpSpPr>
            <a:xfrm>
              <a:off x="6550924" y="4844404"/>
              <a:ext cx="1637732" cy="1331784"/>
              <a:chOff x="2251881" y="1493303"/>
              <a:chExt cx="1637732" cy="1331784"/>
            </a:xfrm>
          </p:grpSpPr>
          <p:sp>
            <p:nvSpPr>
              <p:cNvPr id="35" name="Rectangle 34">
                <a:extLst>
                  <a:ext uri="{FF2B5EF4-FFF2-40B4-BE49-F238E27FC236}">
                    <a16:creationId xmlns:a16="http://schemas.microsoft.com/office/drawing/2014/main" id="{F64CC72D-36C8-45A3-88B7-4E3C144AC6E8}"/>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Experiment Frequently</a:t>
                </a:r>
              </a:p>
            </p:txBody>
          </p:sp>
          <p:sp>
            <p:nvSpPr>
              <p:cNvPr id="36" name="Rectangle 35">
                <a:extLst>
                  <a:ext uri="{FF2B5EF4-FFF2-40B4-BE49-F238E27FC236}">
                    <a16:creationId xmlns:a16="http://schemas.microsoft.com/office/drawing/2014/main" id="{658451C2-8331-4941-B556-9CF6E00F2CC3}"/>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23909723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Your Facilitators for this Series</a:t>
            </a:r>
          </a:p>
        </p:txBody>
      </p:sp>
      <p:grpSp>
        <p:nvGrpSpPr>
          <p:cNvPr id="5" name="Group 4">
            <a:extLst>
              <a:ext uri="{FF2B5EF4-FFF2-40B4-BE49-F238E27FC236}">
                <a16:creationId xmlns:a16="http://schemas.microsoft.com/office/drawing/2014/main" id="{BD18BFB5-8D9F-4992-9310-66677BC1D0D4}"/>
              </a:ext>
            </a:extLst>
          </p:cNvPr>
          <p:cNvGrpSpPr/>
          <p:nvPr/>
        </p:nvGrpSpPr>
        <p:grpSpPr>
          <a:xfrm>
            <a:off x="2907534" y="2480953"/>
            <a:ext cx="6376933" cy="3429183"/>
            <a:chOff x="2586594" y="2480953"/>
            <a:chExt cx="6376933" cy="3429183"/>
          </a:xfrm>
        </p:grpSpPr>
        <p:grpSp>
          <p:nvGrpSpPr>
            <p:cNvPr id="4" name="Group 3">
              <a:extLst>
                <a:ext uri="{FF2B5EF4-FFF2-40B4-BE49-F238E27FC236}">
                  <a16:creationId xmlns:a16="http://schemas.microsoft.com/office/drawing/2014/main" id="{C09413D8-9D5F-4E39-A71C-9EA167E2BEFB}"/>
                </a:ext>
              </a:extLst>
            </p:cNvPr>
            <p:cNvGrpSpPr/>
            <p:nvPr/>
          </p:nvGrpSpPr>
          <p:grpSpPr>
            <a:xfrm>
              <a:off x="2586594" y="4663452"/>
              <a:ext cx="2137273" cy="969813"/>
              <a:chOff x="1170354" y="4476166"/>
              <a:chExt cx="3456001" cy="969813"/>
            </a:xfrm>
          </p:grpSpPr>
          <p:sp>
            <p:nvSpPr>
              <p:cNvPr id="27" name="Rectangle 26">
                <a:extLst>
                  <a:ext uri="{FF2B5EF4-FFF2-40B4-BE49-F238E27FC236}">
                    <a16:creationId xmlns:a16="http://schemas.microsoft.com/office/drawing/2014/main" id="{3645C655-B3CF-476A-8605-2465B324402B}"/>
                  </a:ext>
                </a:extLst>
              </p:cNvPr>
              <p:cNvSpPr/>
              <p:nvPr/>
            </p:nvSpPr>
            <p:spPr>
              <a:xfrm>
                <a:off x="1170354" y="4476166"/>
                <a:ext cx="3456000" cy="40011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000">
                    <a:solidFill>
                      <a:srgbClr val="FF5800"/>
                    </a:solidFill>
                    <a:latin typeface="Segoe UI Semibold" panose="020B0702040204020203" pitchFamily="34" charset="0"/>
                    <a:cs typeface="Segoe UI Semibold" panose="020B0702040204020203" pitchFamily="34" charset="0"/>
                  </a:rPr>
                  <a:t>Keith Lemon</a:t>
                </a:r>
                <a:endParaRPr kumimoji="0" lang="en-US" sz="2000" b="0" i="0" u="none" strike="noStrike" kern="1200" cap="none" spc="0" normalizeH="0" baseline="0" noProof="0">
                  <a:ln>
                    <a:noFill/>
                  </a:ln>
                  <a:solidFill>
                    <a:srgbClr val="FF5800"/>
                  </a:solidFill>
                  <a:effectLst/>
                  <a:uLnTx/>
                  <a:uFillTx/>
                  <a:latin typeface="Segoe UI Semibold" panose="020B0702040204020203"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78C47872-35B9-4BD7-896F-24A5D5C70F00}"/>
                  </a:ext>
                </a:extLst>
              </p:cNvPr>
              <p:cNvSpPr/>
              <p:nvPr/>
            </p:nvSpPr>
            <p:spPr>
              <a:xfrm>
                <a:off x="1170356" y="4833183"/>
                <a:ext cx="3455999" cy="612796"/>
              </a:xfrm>
              <a:prstGeom prst="rect">
                <a:avLst/>
              </a:prstGeom>
            </p:spPr>
            <p:txBody>
              <a:bodyPr wrap="square">
                <a:spAutoFit/>
              </a:bodyPr>
              <a:lstStyle/>
              <a:p>
                <a:pPr marL="0" marR="0" lvl="0" indent="0" defTabSz="1562693"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Segoe UI Light" panose="020B0502040204020203" pitchFamily="34" charset="0"/>
                    <a:cs typeface="Segoe UI Light" panose="020B0502040204020203" pitchFamily="34" charset="0"/>
                  </a:rPr>
                  <a:t>Modern Engineering Platform Architect</a:t>
                </a:r>
              </a:p>
            </p:txBody>
          </p:sp>
        </p:grpSp>
        <p:sp>
          <p:nvSpPr>
            <p:cNvPr id="3" name="Oval 2">
              <a:extLst>
                <a:ext uri="{FF2B5EF4-FFF2-40B4-BE49-F238E27FC236}">
                  <a16:creationId xmlns:a16="http://schemas.microsoft.com/office/drawing/2014/main" id="{965895A3-C5D0-4894-B7A8-805617A8E22D}"/>
                </a:ext>
              </a:extLst>
            </p:cNvPr>
            <p:cNvSpPr/>
            <p:nvPr/>
          </p:nvSpPr>
          <p:spPr>
            <a:xfrm>
              <a:off x="2598689" y="2480953"/>
              <a:ext cx="1870710" cy="187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B00D7D19-ABAB-4FBE-916E-804A27F4CF26}"/>
                </a:ext>
              </a:extLst>
            </p:cNvPr>
            <p:cNvGrpSpPr/>
            <p:nvPr/>
          </p:nvGrpSpPr>
          <p:grpSpPr>
            <a:xfrm>
              <a:off x="6826254" y="4663452"/>
              <a:ext cx="2137273" cy="1246684"/>
              <a:chOff x="1170354" y="4476166"/>
              <a:chExt cx="3456001" cy="1246684"/>
            </a:xfrm>
          </p:grpSpPr>
          <p:sp>
            <p:nvSpPr>
              <p:cNvPr id="9" name="Rectangle 8">
                <a:extLst>
                  <a:ext uri="{FF2B5EF4-FFF2-40B4-BE49-F238E27FC236}">
                    <a16:creationId xmlns:a16="http://schemas.microsoft.com/office/drawing/2014/main" id="{2FD61E92-09AE-4F08-AC9A-68B667FE4E14}"/>
                  </a:ext>
                </a:extLst>
              </p:cNvPr>
              <p:cNvSpPr/>
              <p:nvPr/>
            </p:nvSpPr>
            <p:spPr>
              <a:xfrm>
                <a:off x="1170354" y="4476166"/>
                <a:ext cx="3456000" cy="40011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000">
                    <a:solidFill>
                      <a:srgbClr val="FF5800"/>
                    </a:solidFill>
                    <a:latin typeface="Segoe UI Semibold" panose="020B0702040204020203" pitchFamily="34" charset="0"/>
                    <a:cs typeface="Segoe UI Semibold" panose="020B0702040204020203" pitchFamily="34" charset="0"/>
                  </a:rPr>
                  <a:t>Scott Anderson</a:t>
                </a:r>
                <a:endParaRPr kumimoji="0" lang="en-US" sz="2000" b="0" i="0" u="none" strike="noStrike" kern="1200" cap="none" spc="0" normalizeH="0" baseline="0" noProof="0">
                  <a:ln>
                    <a:noFill/>
                  </a:ln>
                  <a:solidFill>
                    <a:srgbClr val="FF5800"/>
                  </a:solidFill>
                  <a:effectLst/>
                  <a:uLnTx/>
                  <a:uFillTx/>
                  <a:latin typeface="Segoe UI Semibold" panose="020B0702040204020203" pitchFamily="34" charset="0"/>
                  <a:cs typeface="Segoe UI Semibold" panose="020B0702040204020203" pitchFamily="34" charset="0"/>
                </a:endParaRPr>
              </a:p>
            </p:txBody>
          </p:sp>
          <p:sp>
            <p:nvSpPr>
              <p:cNvPr id="10" name="Rectangle 9">
                <a:extLst>
                  <a:ext uri="{FF2B5EF4-FFF2-40B4-BE49-F238E27FC236}">
                    <a16:creationId xmlns:a16="http://schemas.microsoft.com/office/drawing/2014/main" id="{7B110DBC-65F9-4705-90A6-0D54339B8A8D}"/>
                  </a:ext>
                </a:extLst>
              </p:cNvPr>
              <p:cNvSpPr/>
              <p:nvPr/>
            </p:nvSpPr>
            <p:spPr>
              <a:xfrm>
                <a:off x="1170356" y="4833183"/>
                <a:ext cx="3455999" cy="889667"/>
              </a:xfrm>
              <a:prstGeom prst="rect">
                <a:avLst/>
              </a:prstGeom>
            </p:spPr>
            <p:txBody>
              <a:bodyPr wrap="square">
                <a:spAutoFit/>
              </a:bodyPr>
              <a:lstStyle/>
              <a:p>
                <a:pPr marL="0" marR="0" lvl="0" indent="0" defTabSz="1562693" rtl="0" eaLnBrk="1" fontAlgn="auto" latinLnBrk="0" hangingPunct="1">
                  <a:lnSpc>
                    <a:spcPct val="110000"/>
                  </a:lnSpc>
                  <a:spcBef>
                    <a:spcPts val="0"/>
                  </a:spcBef>
                  <a:spcAft>
                    <a:spcPts val="0"/>
                  </a:spcAft>
                  <a:buClrTx/>
                  <a:buSzTx/>
                  <a:buFontTx/>
                  <a:buNone/>
                  <a:tabLst/>
                  <a:defRPr/>
                </a:pPr>
                <a:r>
                  <a:rPr lang="en-US" sz="1600" b="0" i="0">
                    <a:effectLst/>
                    <a:latin typeface="Segoe UI Light" panose="020B0502040204020203" pitchFamily="34" charset="0"/>
                    <a:cs typeface="Segoe UI Light" panose="020B0502040204020203" pitchFamily="34" charset="0"/>
                  </a:rPr>
                  <a:t>Agile Quality Lead, DevOps &amp; Agile Coach, PST, MCT</a:t>
                </a:r>
                <a:endParaRPr kumimoji="0" lang="en-US" sz="1600" b="0" i="0" u="none" strike="noStrike" kern="1200" cap="none" spc="0" normalizeH="0" baseline="0" noProof="0">
                  <a:ln>
                    <a:noFill/>
                  </a:ln>
                  <a:solidFill>
                    <a:srgbClr val="333333"/>
                  </a:solidFill>
                  <a:effectLst/>
                  <a:uLnTx/>
                  <a:uFillTx/>
                  <a:latin typeface="Segoe UI Light" panose="020B0502040204020203" pitchFamily="34" charset="0"/>
                  <a:cs typeface="Segoe UI Light" panose="020B0502040204020203" pitchFamily="34" charset="0"/>
                </a:endParaRPr>
              </a:p>
            </p:txBody>
          </p:sp>
        </p:grpSp>
        <p:sp>
          <p:nvSpPr>
            <p:cNvPr id="11" name="Oval 10">
              <a:extLst>
                <a:ext uri="{FF2B5EF4-FFF2-40B4-BE49-F238E27FC236}">
                  <a16:creationId xmlns:a16="http://schemas.microsoft.com/office/drawing/2014/main" id="{8AA19D55-0F38-4A95-B952-DA0FC3EE6E8F}"/>
                </a:ext>
              </a:extLst>
            </p:cNvPr>
            <p:cNvSpPr/>
            <p:nvPr/>
          </p:nvSpPr>
          <p:spPr>
            <a:xfrm>
              <a:off x="6838349" y="2480953"/>
              <a:ext cx="1870710" cy="187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A person with a beard&#10;&#10;Description automatically generated with medium confidence">
            <a:extLst>
              <a:ext uri="{FF2B5EF4-FFF2-40B4-BE49-F238E27FC236}">
                <a16:creationId xmlns:a16="http://schemas.microsoft.com/office/drawing/2014/main" id="{F9933A9D-6E9F-4C46-90BE-CDC38B2216AD}"/>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2837237" y="2411253"/>
            <a:ext cx="2035494" cy="2035494"/>
          </a:xfrm>
          <a:custGeom>
            <a:avLst/>
            <a:gdLst>
              <a:gd name="connsiteX0" fmla="*/ 1146897 w 2293794"/>
              <a:gd name="connsiteY0" fmla="*/ 0 h 2293794"/>
              <a:gd name="connsiteX1" fmla="*/ 2293794 w 2293794"/>
              <a:gd name="connsiteY1" fmla="*/ 1146897 h 2293794"/>
              <a:gd name="connsiteX2" fmla="*/ 1146897 w 2293794"/>
              <a:gd name="connsiteY2" fmla="*/ 2293794 h 2293794"/>
              <a:gd name="connsiteX3" fmla="*/ 0 w 2293794"/>
              <a:gd name="connsiteY3" fmla="*/ 1146897 h 2293794"/>
              <a:gd name="connsiteX4" fmla="*/ 1146897 w 2293794"/>
              <a:gd name="connsiteY4" fmla="*/ 0 h 2293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794" h="2293794">
                <a:moveTo>
                  <a:pt x="1146897" y="0"/>
                </a:moveTo>
                <a:cubicBezTo>
                  <a:pt x="1780311" y="0"/>
                  <a:pt x="2293794" y="513483"/>
                  <a:pt x="2293794" y="1146897"/>
                </a:cubicBezTo>
                <a:cubicBezTo>
                  <a:pt x="2293794" y="1780311"/>
                  <a:pt x="1780311" y="2293794"/>
                  <a:pt x="1146897" y="2293794"/>
                </a:cubicBezTo>
                <a:cubicBezTo>
                  <a:pt x="513483" y="2293794"/>
                  <a:pt x="0" y="1780311"/>
                  <a:pt x="0" y="1146897"/>
                </a:cubicBezTo>
                <a:cubicBezTo>
                  <a:pt x="0" y="513483"/>
                  <a:pt x="513483" y="0"/>
                  <a:pt x="1146897" y="0"/>
                </a:cubicBezTo>
                <a:close/>
              </a:path>
            </a:pathLst>
          </a:custGeom>
        </p:spPr>
      </p:pic>
      <p:pic>
        <p:nvPicPr>
          <p:cNvPr id="20" name="Picture 19" descr="A person wearing a hat&#10;&#10;Description automatically generated with medium confidence">
            <a:extLst>
              <a:ext uri="{FF2B5EF4-FFF2-40B4-BE49-F238E27FC236}">
                <a16:creationId xmlns:a16="http://schemas.microsoft.com/office/drawing/2014/main" id="{1A37E27C-73CD-4A8A-A224-F50EEDC3514A}"/>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7076897" y="2411253"/>
            <a:ext cx="2035494" cy="2035494"/>
          </a:xfrm>
          <a:custGeom>
            <a:avLst/>
            <a:gdLst>
              <a:gd name="connsiteX0" fmla="*/ 1594540 w 3189080"/>
              <a:gd name="connsiteY0" fmla="*/ 0 h 3189080"/>
              <a:gd name="connsiteX1" fmla="*/ 3189080 w 3189080"/>
              <a:gd name="connsiteY1" fmla="*/ 1594540 h 3189080"/>
              <a:gd name="connsiteX2" fmla="*/ 1594540 w 3189080"/>
              <a:gd name="connsiteY2" fmla="*/ 3189080 h 3189080"/>
              <a:gd name="connsiteX3" fmla="*/ 0 w 3189080"/>
              <a:gd name="connsiteY3" fmla="*/ 1594540 h 3189080"/>
              <a:gd name="connsiteX4" fmla="*/ 1594540 w 3189080"/>
              <a:gd name="connsiteY4" fmla="*/ 0 h 318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080" h="3189080">
                <a:moveTo>
                  <a:pt x="1594540" y="0"/>
                </a:moveTo>
                <a:cubicBezTo>
                  <a:pt x="2475180" y="0"/>
                  <a:pt x="3189080" y="713900"/>
                  <a:pt x="3189080" y="1594540"/>
                </a:cubicBezTo>
                <a:cubicBezTo>
                  <a:pt x="3189080" y="2475180"/>
                  <a:pt x="2475180" y="3189080"/>
                  <a:pt x="1594540" y="3189080"/>
                </a:cubicBezTo>
                <a:cubicBezTo>
                  <a:pt x="713900" y="3189080"/>
                  <a:pt x="0" y="2475180"/>
                  <a:pt x="0" y="1594540"/>
                </a:cubicBezTo>
                <a:cubicBezTo>
                  <a:pt x="0" y="713900"/>
                  <a:pt x="713900" y="0"/>
                  <a:pt x="1594540" y="0"/>
                </a:cubicBezTo>
                <a:close/>
              </a:path>
            </a:pathLst>
          </a:custGeom>
        </p:spPr>
      </p:pic>
    </p:spTree>
    <p:extLst>
      <p:ext uri="{BB962C8B-B14F-4D97-AF65-F5344CB8AC3E}">
        <p14:creationId xmlns:p14="http://schemas.microsoft.com/office/powerpoint/2010/main" val="58863205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b="1"/>
              <a:t>Your Take…</a:t>
            </a:r>
            <a:endParaRPr lang="en-US"/>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2677656"/>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a:solidFill>
                  <a:srgbClr val="595959"/>
                </a:solidFill>
                <a:latin typeface="Segoe UI Light" panose="020B0502040204020203" pitchFamily="34" charset="0"/>
                <a:cs typeface="Segoe UI Light" panose="020B0502040204020203" pitchFamily="34" charset="0"/>
              </a:rPr>
              <a:t>Of the industry views of DevOps which best aligns with your practice today?</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spTree>
    <p:extLst>
      <p:ext uri="{BB962C8B-B14F-4D97-AF65-F5344CB8AC3E}">
        <p14:creationId xmlns:p14="http://schemas.microsoft.com/office/powerpoint/2010/main" val="245429980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F46B4-E57F-41D3-8BF8-8EB438D232BE}"/>
              </a:ext>
            </a:extLst>
          </p:cNvPr>
          <p:cNvSpPr>
            <a:spLocks noGrp="1"/>
          </p:cNvSpPr>
          <p:nvPr>
            <p:ph type="title"/>
          </p:nvPr>
        </p:nvSpPr>
        <p:spPr/>
        <p:txBody>
          <a:bodyPr/>
          <a:lstStyle/>
          <a:p>
            <a:r>
              <a:rPr lang="en-US" b="1"/>
              <a:t>Common Myths Surrounding DevOps</a:t>
            </a:r>
            <a:endParaRPr lang="en-US"/>
          </a:p>
        </p:txBody>
      </p:sp>
      <p:sp>
        <p:nvSpPr>
          <p:cNvPr id="6" name="TextBox 5">
            <a:extLst>
              <a:ext uri="{FF2B5EF4-FFF2-40B4-BE49-F238E27FC236}">
                <a16:creationId xmlns:a16="http://schemas.microsoft.com/office/drawing/2014/main" id="{836B108E-C89E-49FD-AFCC-6863972E538F}"/>
              </a:ext>
            </a:extLst>
          </p:cNvPr>
          <p:cNvSpPr txBox="1"/>
          <p:nvPr/>
        </p:nvSpPr>
        <p:spPr>
          <a:xfrm>
            <a:off x="691376" y="1580134"/>
            <a:ext cx="10878589" cy="4207177"/>
          </a:xfrm>
          <a:prstGeom prst="rect">
            <a:avLst/>
          </a:prstGeom>
          <a:noFill/>
        </p:spPr>
        <p:txBody>
          <a:bodyPr wrap="square" lIns="0" tIns="0" rIns="0" bIns="45720" rtlCol="0">
            <a:spAutoFit/>
          </a:bodyPr>
          <a:lstStyle/>
          <a:p>
            <a:pPr marL="285750" indent="-285750">
              <a:lnSpc>
                <a:spcPct val="150000"/>
              </a:lnSpc>
              <a:buFont typeface="Arial" panose="020B0604020202020204" pitchFamily="34" charset="0"/>
              <a:buChar char="•"/>
            </a:pPr>
            <a:r>
              <a:rPr lang="en-AU" sz="1400">
                <a:solidFill>
                  <a:schemeClr val="bg2">
                    <a:lumMod val="10000"/>
                  </a:schemeClr>
                </a:solidFill>
              </a:rPr>
              <a:t>DevOps is more than just creating </a:t>
            </a:r>
            <a:r>
              <a:rPr lang="en-AU" sz="1400" b="1">
                <a:solidFill>
                  <a:schemeClr val="bg2">
                    <a:lumMod val="10000"/>
                  </a:schemeClr>
                </a:solidFill>
              </a:rPr>
              <a:t>one team with all skills </a:t>
            </a:r>
            <a:r>
              <a:rPr lang="en-AU" sz="1400">
                <a:solidFill>
                  <a:schemeClr val="bg2">
                    <a:lumMod val="10000"/>
                  </a:schemeClr>
                </a:solidFill>
              </a:rPr>
              <a:t>– you cannot reorg yourself out of the problem. </a:t>
            </a:r>
          </a:p>
          <a:p>
            <a:pPr marL="285750" indent="-285750">
              <a:lnSpc>
                <a:spcPct val="150000"/>
              </a:lnSpc>
              <a:buFont typeface="Arial" panose="020B0604020202020204" pitchFamily="34" charset="0"/>
              <a:buChar char="•"/>
            </a:pPr>
            <a:r>
              <a:rPr lang="en-AU" sz="1400">
                <a:solidFill>
                  <a:schemeClr val="bg2">
                    <a:lumMod val="10000"/>
                  </a:schemeClr>
                </a:solidFill>
              </a:rPr>
              <a:t>There is not </a:t>
            </a:r>
            <a:r>
              <a:rPr lang="en-AU" sz="1400" b="1">
                <a:solidFill>
                  <a:schemeClr val="bg2">
                    <a:lumMod val="10000"/>
                  </a:schemeClr>
                </a:solidFill>
              </a:rPr>
              <a:t>“one toolset” that is better than others </a:t>
            </a:r>
            <a:r>
              <a:rPr lang="en-AU" sz="1400">
                <a:solidFill>
                  <a:schemeClr val="bg2">
                    <a:lumMod val="10000"/>
                  </a:schemeClr>
                </a:solidFill>
              </a:rPr>
              <a:t>– the more time you spent on tool selection the more time you are wasting on starting to learn</a:t>
            </a:r>
          </a:p>
          <a:p>
            <a:pPr marL="285750" indent="-285750">
              <a:lnSpc>
                <a:spcPct val="150000"/>
              </a:lnSpc>
              <a:buFont typeface="Arial" panose="020B0604020202020204" pitchFamily="34" charset="0"/>
              <a:buChar char="•"/>
            </a:pPr>
            <a:r>
              <a:rPr lang="en-AU" sz="1400">
                <a:solidFill>
                  <a:schemeClr val="bg2">
                    <a:lumMod val="10000"/>
                  </a:schemeClr>
                </a:solidFill>
              </a:rPr>
              <a:t>DevOps implementations don’t show </a:t>
            </a:r>
            <a:r>
              <a:rPr lang="en-AU" sz="1400" b="1">
                <a:solidFill>
                  <a:schemeClr val="bg2">
                    <a:lumMod val="10000"/>
                  </a:schemeClr>
                </a:solidFill>
              </a:rPr>
              <a:t>only positive results </a:t>
            </a:r>
            <a:r>
              <a:rPr lang="en-AU" sz="1400">
                <a:solidFill>
                  <a:schemeClr val="bg2">
                    <a:lumMod val="10000"/>
                  </a:schemeClr>
                </a:solidFill>
              </a:rPr>
              <a:t>– there will be new failures resulting from new behaviours and results might get worse before they get better or dip along the way, you have to stay the course to be successful</a:t>
            </a:r>
          </a:p>
          <a:p>
            <a:pPr marL="285750" indent="-285750">
              <a:lnSpc>
                <a:spcPct val="150000"/>
              </a:lnSpc>
              <a:buFont typeface="Arial" panose="020B0604020202020204" pitchFamily="34" charset="0"/>
              <a:buChar char="•"/>
            </a:pPr>
            <a:r>
              <a:rPr lang="en-AU" sz="1400" b="1">
                <a:solidFill>
                  <a:schemeClr val="bg2">
                    <a:lumMod val="10000"/>
                  </a:schemeClr>
                </a:solidFill>
              </a:rPr>
              <a:t>DevOps practices are not sticky </a:t>
            </a:r>
            <a:r>
              <a:rPr lang="en-AU" sz="1400">
                <a:solidFill>
                  <a:schemeClr val="bg2">
                    <a:lumMod val="10000"/>
                  </a:schemeClr>
                </a:solidFill>
              </a:rPr>
              <a:t>– without ongoing attention you will slip backwards</a:t>
            </a:r>
          </a:p>
          <a:p>
            <a:pPr marL="285750" indent="-285750">
              <a:lnSpc>
                <a:spcPct val="150000"/>
              </a:lnSpc>
              <a:buFont typeface="Arial" panose="020B0604020202020204" pitchFamily="34" charset="0"/>
              <a:buChar char="•"/>
            </a:pPr>
            <a:r>
              <a:rPr lang="en-AU" sz="1400" b="1">
                <a:solidFill>
                  <a:schemeClr val="bg2">
                    <a:lumMod val="10000"/>
                  </a:schemeClr>
                </a:solidFill>
              </a:rPr>
              <a:t>DevOps practices cannot just be implemented </a:t>
            </a:r>
            <a:r>
              <a:rPr lang="en-AU" sz="1400">
                <a:solidFill>
                  <a:schemeClr val="bg2">
                    <a:lumMod val="10000"/>
                  </a:schemeClr>
                </a:solidFill>
              </a:rPr>
              <a:t>they require a change of behaviour, culture and process - Change Management for developers and testers and other stakeholder is crucial</a:t>
            </a:r>
          </a:p>
          <a:p>
            <a:pPr marL="285750" indent="-285750">
              <a:lnSpc>
                <a:spcPct val="150000"/>
              </a:lnSpc>
              <a:buFont typeface="Arial" panose="020B0604020202020204" pitchFamily="34" charset="0"/>
              <a:buChar char="•"/>
            </a:pPr>
            <a:r>
              <a:rPr lang="en-AU" sz="1400" b="1">
                <a:solidFill>
                  <a:schemeClr val="bg2">
                    <a:lumMod val="10000"/>
                  </a:schemeClr>
                </a:solidFill>
              </a:rPr>
              <a:t>DevOps is not one thing </a:t>
            </a:r>
            <a:r>
              <a:rPr lang="en-AU" sz="1400">
                <a:solidFill>
                  <a:schemeClr val="bg2">
                    <a:lumMod val="10000"/>
                  </a:schemeClr>
                </a:solidFill>
              </a:rPr>
              <a:t>– you will need to make small changes and adopt and adapt practices step-by-step rather than going all-in with everything in one go</a:t>
            </a:r>
          </a:p>
          <a:p>
            <a:pPr marL="285750" indent="-285750">
              <a:lnSpc>
                <a:spcPct val="150000"/>
              </a:lnSpc>
              <a:buFont typeface="Arial" panose="020B0604020202020204" pitchFamily="34" charset="0"/>
              <a:buChar char="•"/>
            </a:pPr>
            <a:r>
              <a:rPr lang="en-AU" sz="1400" b="1">
                <a:solidFill>
                  <a:schemeClr val="bg2">
                    <a:lumMod val="10000"/>
                  </a:schemeClr>
                </a:solidFill>
              </a:rPr>
              <a:t>All flexible or one standard</a:t>
            </a:r>
            <a:r>
              <a:rPr lang="en-AU" sz="1400">
                <a:solidFill>
                  <a:schemeClr val="bg2">
                    <a:lumMod val="10000"/>
                  </a:schemeClr>
                </a:solidFill>
              </a:rPr>
              <a:t> </a:t>
            </a:r>
            <a:r>
              <a:rPr lang="en-AU" sz="1400" b="1">
                <a:solidFill>
                  <a:schemeClr val="bg2">
                    <a:lumMod val="10000"/>
                  </a:schemeClr>
                </a:solidFill>
              </a:rPr>
              <a:t>for all approaches are not appropriate </a:t>
            </a:r>
            <a:r>
              <a:rPr lang="en-AU" sz="1400">
                <a:solidFill>
                  <a:schemeClr val="bg2">
                    <a:lumMod val="10000"/>
                  </a:schemeClr>
                </a:solidFill>
              </a:rPr>
              <a:t>– you will have to find the right balance</a:t>
            </a:r>
          </a:p>
          <a:p>
            <a:pPr marL="285750" indent="-285750">
              <a:lnSpc>
                <a:spcPct val="150000"/>
              </a:lnSpc>
              <a:buFont typeface="Arial" panose="020B0604020202020204" pitchFamily="34" charset="0"/>
              <a:buChar char="•"/>
            </a:pPr>
            <a:r>
              <a:rPr lang="en-US" sz="1400" b="1">
                <a:solidFill>
                  <a:schemeClr val="bg2">
                    <a:lumMod val="10000"/>
                  </a:schemeClr>
                </a:solidFill>
              </a:rPr>
              <a:t>Anything short of zero-touch is NOT “pretend DevOps”. </a:t>
            </a:r>
            <a:r>
              <a:rPr lang="en-US" sz="1400">
                <a:solidFill>
                  <a:schemeClr val="bg2">
                    <a:lumMod val="10000"/>
                  </a:schemeClr>
                </a:solidFill>
              </a:rPr>
              <a:t>Even supposedly one-button push pipelines have a lot of manual processes.</a:t>
            </a:r>
            <a:endParaRPr lang="en-AU" sz="1400">
              <a:solidFill>
                <a:schemeClr val="bg2">
                  <a:lumMod val="10000"/>
                </a:schemeClr>
              </a:solidFill>
            </a:endParaRPr>
          </a:p>
          <a:p>
            <a:pPr marL="285750" indent="-285750">
              <a:lnSpc>
                <a:spcPct val="150000"/>
              </a:lnSpc>
              <a:buFont typeface="Arial" panose="020B0604020202020204" pitchFamily="34" charset="0"/>
              <a:buChar char="•"/>
            </a:pPr>
            <a:endParaRPr lang="en-AU" sz="1400"/>
          </a:p>
        </p:txBody>
      </p:sp>
    </p:spTree>
    <p:extLst>
      <p:ext uri="{BB962C8B-B14F-4D97-AF65-F5344CB8AC3E}">
        <p14:creationId xmlns:p14="http://schemas.microsoft.com/office/powerpoint/2010/main" val="106810112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All about that Ops, no traditional…</a:t>
            </a:r>
          </a:p>
        </p:txBody>
      </p:sp>
      <p:grpSp>
        <p:nvGrpSpPr>
          <p:cNvPr id="9" name="Group 8">
            <a:extLst>
              <a:ext uri="{FF2B5EF4-FFF2-40B4-BE49-F238E27FC236}">
                <a16:creationId xmlns:a16="http://schemas.microsoft.com/office/drawing/2014/main" id="{DE91F669-CDE9-4D6F-A84F-1E6FC5A9FD51}"/>
              </a:ext>
            </a:extLst>
          </p:cNvPr>
          <p:cNvGrpSpPr/>
          <p:nvPr/>
        </p:nvGrpSpPr>
        <p:grpSpPr>
          <a:xfrm>
            <a:off x="3127612" y="1482504"/>
            <a:ext cx="5936775" cy="4704483"/>
            <a:chOff x="2251881" y="1482504"/>
            <a:chExt cx="5936775" cy="4704483"/>
          </a:xfrm>
        </p:grpSpPr>
        <p:grpSp>
          <p:nvGrpSpPr>
            <p:cNvPr id="8" name="Group 7">
              <a:extLst>
                <a:ext uri="{FF2B5EF4-FFF2-40B4-BE49-F238E27FC236}">
                  <a16:creationId xmlns:a16="http://schemas.microsoft.com/office/drawing/2014/main" id="{2ED40FE4-5FE0-4219-AF1C-202D816FD8EC}"/>
                </a:ext>
              </a:extLst>
            </p:cNvPr>
            <p:cNvGrpSpPr/>
            <p:nvPr/>
          </p:nvGrpSpPr>
          <p:grpSpPr>
            <a:xfrm>
              <a:off x="2251881" y="1493303"/>
              <a:ext cx="1637732" cy="1331784"/>
              <a:chOff x="2251881" y="1493303"/>
              <a:chExt cx="1637732" cy="1331784"/>
            </a:xfrm>
          </p:grpSpPr>
          <p:sp>
            <p:nvSpPr>
              <p:cNvPr id="5" name="Rectangle 4">
                <a:extLst>
                  <a:ext uri="{FF2B5EF4-FFF2-40B4-BE49-F238E27FC236}">
                    <a16:creationId xmlns:a16="http://schemas.microsoft.com/office/drawing/2014/main" id="{7B22EB1E-60F4-4B21-B973-56C91B9BD36B}"/>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DevSecOps</a:t>
                </a:r>
              </a:p>
            </p:txBody>
          </p:sp>
          <p:sp>
            <p:nvSpPr>
              <p:cNvPr id="7" name="Rectangle 6">
                <a:extLst>
                  <a:ext uri="{FF2B5EF4-FFF2-40B4-BE49-F238E27FC236}">
                    <a16:creationId xmlns:a16="http://schemas.microsoft.com/office/drawing/2014/main" id="{43C1122A-1D9A-41F2-9943-89D048CD4925}"/>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 name="Group 10">
              <a:extLst>
                <a:ext uri="{FF2B5EF4-FFF2-40B4-BE49-F238E27FC236}">
                  <a16:creationId xmlns:a16="http://schemas.microsoft.com/office/drawing/2014/main" id="{7BDB4275-728C-429A-9E75-9A40DA4A1A5C}"/>
                </a:ext>
              </a:extLst>
            </p:cNvPr>
            <p:cNvGrpSpPr/>
            <p:nvPr/>
          </p:nvGrpSpPr>
          <p:grpSpPr>
            <a:xfrm>
              <a:off x="4401403" y="1493303"/>
              <a:ext cx="1637732" cy="1331784"/>
              <a:chOff x="2251881" y="1493303"/>
              <a:chExt cx="1637732" cy="1331784"/>
            </a:xfrm>
          </p:grpSpPr>
          <p:sp>
            <p:nvSpPr>
              <p:cNvPr id="14" name="Rectangle 13">
                <a:extLst>
                  <a:ext uri="{FF2B5EF4-FFF2-40B4-BE49-F238E27FC236}">
                    <a16:creationId xmlns:a16="http://schemas.microsoft.com/office/drawing/2014/main" id="{48F3B8E7-E078-487E-9289-7D504CECFE10}"/>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ITOps</a:t>
                </a:r>
              </a:p>
            </p:txBody>
          </p:sp>
          <p:sp>
            <p:nvSpPr>
              <p:cNvPr id="15" name="Rectangle 14">
                <a:extLst>
                  <a:ext uri="{FF2B5EF4-FFF2-40B4-BE49-F238E27FC236}">
                    <a16:creationId xmlns:a16="http://schemas.microsoft.com/office/drawing/2014/main" id="{63AF4229-A30A-4F0B-8C7F-9F48DAA399C8}"/>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 name="Group 15">
              <a:extLst>
                <a:ext uri="{FF2B5EF4-FFF2-40B4-BE49-F238E27FC236}">
                  <a16:creationId xmlns:a16="http://schemas.microsoft.com/office/drawing/2014/main" id="{07A41793-6A6B-4F2C-9FE6-7C71EB097403}"/>
                </a:ext>
              </a:extLst>
            </p:cNvPr>
            <p:cNvGrpSpPr/>
            <p:nvPr/>
          </p:nvGrpSpPr>
          <p:grpSpPr>
            <a:xfrm>
              <a:off x="6550924" y="1482504"/>
              <a:ext cx="1637732" cy="1331784"/>
              <a:chOff x="2251881" y="1493303"/>
              <a:chExt cx="1637732" cy="1331784"/>
            </a:xfrm>
          </p:grpSpPr>
          <p:sp>
            <p:nvSpPr>
              <p:cNvPr id="17" name="Rectangle 16">
                <a:extLst>
                  <a:ext uri="{FF2B5EF4-FFF2-40B4-BE49-F238E27FC236}">
                    <a16:creationId xmlns:a16="http://schemas.microsoft.com/office/drawing/2014/main" id="{221477D6-84BA-45DA-A82B-5A80635D4C01}"/>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NetOps</a:t>
                </a:r>
              </a:p>
            </p:txBody>
          </p:sp>
          <p:sp>
            <p:nvSpPr>
              <p:cNvPr id="18" name="Rectangle 17">
                <a:extLst>
                  <a:ext uri="{FF2B5EF4-FFF2-40B4-BE49-F238E27FC236}">
                    <a16:creationId xmlns:a16="http://schemas.microsoft.com/office/drawing/2014/main" id="{F730A982-95DC-45EB-888A-057697F0C08F}"/>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9" name="Group 18">
              <a:extLst>
                <a:ext uri="{FF2B5EF4-FFF2-40B4-BE49-F238E27FC236}">
                  <a16:creationId xmlns:a16="http://schemas.microsoft.com/office/drawing/2014/main" id="{E8C4EE99-90AD-43CB-A48B-4F47C8F8C759}"/>
                </a:ext>
              </a:extLst>
            </p:cNvPr>
            <p:cNvGrpSpPr/>
            <p:nvPr/>
          </p:nvGrpSpPr>
          <p:grpSpPr>
            <a:xfrm>
              <a:off x="2251881" y="3174253"/>
              <a:ext cx="1637732" cy="1331784"/>
              <a:chOff x="2251881" y="1493303"/>
              <a:chExt cx="1637732" cy="1331784"/>
            </a:xfrm>
          </p:grpSpPr>
          <p:sp>
            <p:nvSpPr>
              <p:cNvPr id="20" name="Rectangle 19">
                <a:extLst>
                  <a:ext uri="{FF2B5EF4-FFF2-40B4-BE49-F238E27FC236}">
                    <a16:creationId xmlns:a16="http://schemas.microsoft.com/office/drawing/2014/main" id="{EF8ADAC6-B0A7-43C0-A27A-B89C2C10AC3C}"/>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SecOps</a:t>
                </a:r>
              </a:p>
            </p:txBody>
          </p:sp>
          <p:sp>
            <p:nvSpPr>
              <p:cNvPr id="21" name="Rectangle 20">
                <a:extLst>
                  <a:ext uri="{FF2B5EF4-FFF2-40B4-BE49-F238E27FC236}">
                    <a16:creationId xmlns:a16="http://schemas.microsoft.com/office/drawing/2014/main" id="{2B99105B-A140-4E89-AB42-9C28ECF34651}"/>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2" name="Group 21">
              <a:extLst>
                <a:ext uri="{FF2B5EF4-FFF2-40B4-BE49-F238E27FC236}">
                  <a16:creationId xmlns:a16="http://schemas.microsoft.com/office/drawing/2014/main" id="{7F548BF6-C3F0-483C-A2E1-6A18C3262EA2}"/>
                </a:ext>
              </a:extLst>
            </p:cNvPr>
            <p:cNvGrpSpPr/>
            <p:nvPr/>
          </p:nvGrpSpPr>
          <p:grpSpPr>
            <a:xfrm>
              <a:off x="4401403" y="3174253"/>
              <a:ext cx="1637732" cy="1331784"/>
              <a:chOff x="2251881" y="1493303"/>
              <a:chExt cx="1637732" cy="1331784"/>
            </a:xfrm>
          </p:grpSpPr>
          <p:sp>
            <p:nvSpPr>
              <p:cNvPr id="23" name="Rectangle 22">
                <a:extLst>
                  <a:ext uri="{FF2B5EF4-FFF2-40B4-BE49-F238E27FC236}">
                    <a16:creationId xmlns:a16="http://schemas.microsoft.com/office/drawing/2014/main" id="{667DA036-92E2-478A-B484-6E846BDE52F0}"/>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DataOps</a:t>
                </a:r>
              </a:p>
            </p:txBody>
          </p:sp>
          <p:sp>
            <p:nvSpPr>
              <p:cNvPr id="24" name="Rectangle 23">
                <a:extLst>
                  <a:ext uri="{FF2B5EF4-FFF2-40B4-BE49-F238E27FC236}">
                    <a16:creationId xmlns:a16="http://schemas.microsoft.com/office/drawing/2014/main" id="{CF9B3B0A-7F11-4B0D-B037-79C8CCCE6F79}"/>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5" name="Group 24">
              <a:extLst>
                <a:ext uri="{FF2B5EF4-FFF2-40B4-BE49-F238E27FC236}">
                  <a16:creationId xmlns:a16="http://schemas.microsoft.com/office/drawing/2014/main" id="{F82390D7-737D-4093-82A7-9F1ED322B244}"/>
                </a:ext>
              </a:extLst>
            </p:cNvPr>
            <p:cNvGrpSpPr/>
            <p:nvPr/>
          </p:nvGrpSpPr>
          <p:grpSpPr>
            <a:xfrm>
              <a:off x="6550924" y="3163454"/>
              <a:ext cx="1637732" cy="1331784"/>
              <a:chOff x="2251881" y="1493303"/>
              <a:chExt cx="1637732" cy="1331784"/>
            </a:xfrm>
          </p:grpSpPr>
          <p:sp>
            <p:nvSpPr>
              <p:cNvPr id="26" name="Rectangle 25">
                <a:extLst>
                  <a:ext uri="{FF2B5EF4-FFF2-40B4-BE49-F238E27FC236}">
                    <a16:creationId xmlns:a16="http://schemas.microsoft.com/office/drawing/2014/main" id="{C0EF246B-A4DE-4648-B94E-92276A827C76}"/>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AIOps /</a:t>
                </a:r>
              </a:p>
              <a:p>
                <a:pPr algn="ctr"/>
                <a:r>
                  <a:rPr lang="en-US">
                    <a:solidFill>
                      <a:schemeClr val="tx1"/>
                    </a:solidFill>
                  </a:rPr>
                  <a:t>MLOps</a:t>
                </a:r>
              </a:p>
            </p:txBody>
          </p:sp>
          <p:sp>
            <p:nvSpPr>
              <p:cNvPr id="27" name="Rectangle 26">
                <a:extLst>
                  <a:ext uri="{FF2B5EF4-FFF2-40B4-BE49-F238E27FC236}">
                    <a16:creationId xmlns:a16="http://schemas.microsoft.com/office/drawing/2014/main" id="{2D595992-2400-44E0-91B4-485C86C24866}"/>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2A3B0CAB-F3B5-4004-8F2B-EAB883EB7239}"/>
                </a:ext>
              </a:extLst>
            </p:cNvPr>
            <p:cNvGrpSpPr/>
            <p:nvPr/>
          </p:nvGrpSpPr>
          <p:grpSpPr>
            <a:xfrm>
              <a:off x="2251881" y="4855203"/>
              <a:ext cx="1637732" cy="1331784"/>
              <a:chOff x="2251881" y="1493303"/>
              <a:chExt cx="1637732" cy="1331784"/>
            </a:xfrm>
          </p:grpSpPr>
          <p:sp>
            <p:nvSpPr>
              <p:cNvPr id="29" name="Rectangle 28">
                <a:extLst>
                  <a:ext uri="{FF2B5EF4-FFF2-40B4-BE49-F238E27FC236}">
                    <a16:creationId xmlns:a16="http://schemas.microsoft.com/office/drawing/2014/main" id="{E5C82AAF-AAF5-42CD-B514-A7DABDC7C2D0}"/>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ChatOps</a:t>
                </a:r>
              </a:p>
            </p:txBody>
          </p:sp>
          <p:sp>
            <p:nvSpPr>
              <p:cNvPr id="30" name="Rectangle 29">
                <a:extLst>
                  <a:ext uri="{FF2B5EF4-FFF2-40B4-BE49-F238E27FC236}">
                    <a16:creationId xmlns:a16="http://schemas.microsoft.com/office/drawing/2014/main" id="{9492D81E-975A-4ECA-8870-1910297C25DF}"/>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E541D096-080B-41DF-82D6-E45C282622B4}"/>
                </a:ext>
              </a:extLst>
            </p:cNvPr>
            <p:cNvGrpSpPr/>
            <p:nvPr/>
          </p:nvGrpSpPr>
          <p:grpSpPr>
            <a:xfrm>
              <a:off x="4401403" y="4855203"/>
              <a:ext cx="1637732" cy="1331784"/>
              <a:chOff x="2251881" y="1493303"/>
              <a:chExt cx="1637732" cy="1331784"/>
            </a:xfrm>
          </p:grpSpPr>
          <p:sp>
            <p:nvSpPr>
              <p:cNvPr id="32" name="Rectangle 31">
                <a:extLst>
                  <a:ext uri="{FF2B5EF4-FFF2-40B4-BE49-F238E27FC236}">
                    <a16:creationId xmlns:a16="http://schemas.microsoft.com/office/drawing/2014/main" id="{7795AA68-0A7D-403D-9203-7DED90466D55}"/>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NoOps</a:t>
                </a:r>
              </a:p>
            </p:txBody>
          </p:sp>
          <p:sp>
            <p:nvSpPr>
              <p:cNvPr id="33" name="Rectangle 32">
                <a:extLst>
                  <a:ext uri="{FF2B5EF4-FFF2-40B4-BE49-F238E27FC236}">
                    <a16:creationId xmlns:a16="http://schemas.microsoft.com/office/drawing/2014/main" id="{92070EA9-4CD0-470D-9843-460067EDC5FD}"/>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a:extLst>
                <a:ext uri="{FF2B5EF4-FFF2-40B4-BE49-F238E27FC236}">
                  <a16:creationId xmlns:a16="http://schemas.microsoft.com/office/drawing/2014/main" id="{81E17568-D53D-4367-BE12-8FD4AEA77AA8}"/>
                </a:ext>
              </a:extLst>
            </p:cNvPr>
            <p:cNvGrpSpPr/>
            <p:nvPr/>
          </p:nvGrpSpPr>
          <p:grpSpPr>
            <a:xfrm>
              <a:off x="6550924" y="4844404"/>
              <a:ext cx="1637732" cy="1331784"/>
              <a:chOff x="2251881" y="1493303"/>
              <a:chExt cx="1637732" cy="1331784"/>
            </a:xfrm>
          </p:grpSpPr>
          <p:sp>
            <p:nvSpPr>
              <p:cNvPr id="35" name="Rectangle 34">
                <a:extLst>
                  <a:ext uri="{FF2B5EF4-FFF2-40B4-BE49-F238E27FC236}">
                    <a16:creationId xmlns:a16="http://schemas.microsoft.com/office/drawing/2014/main" id="{F64CC72D-36C8-45A3-88B7-4E3C144AC6E8}"/>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sp>
            <p:nvSpPr>
              <p:cNvPr id="36" name="Rectangle 35">
                <a:extLst>
                  <a:ext uri="{FF2B5EF4-FFF2-40B4-BE49-F238E27FC236}">
                    <a16:creationId xmlns:a16="http://schemas.microsoft.com/office/drawing/2014/main" id="{658451C2-8331-4941-B556-9CF6E00F2CC3}"/>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23274854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solidFill>
                  <a:schemeClr val="accent1"/>
                </a:solidFill>
              </a:rPr>
              <a:t>A Word of Warning</a:t>
            </a:r>
          </a:p>
        </p:txBody>
      </p:sp>
      <p:sp>
        <p:nvSpPr>
          <p:cNvPr id="5" name="Content Placeholder 4">
            <a:extLst>
              <a:ext uri="{FF2B5EF4-FFF2-40B4-BE49-F238E27FC236}">
                <a16:creationId xmlns:a16="http://schemas.microsoft.com/office/drawing/2014/main" id="{B824F503-3836-4D5F-86BB-B4BB8476AC0C}"/>
              </a:ext>
            </a:extLst>
          </p:cNvPr>
          <p:cNvSpPr>
            <a:spLocks noGrp="1"/>
          </p:cNvSpPr>
          <p:nvPr>
            <p:ph idx="1"/>
          </p:nvPr>
        </p:nvSpPr>
        <p:spPr>
          <a:xfrm>
            <a:off x="691376" y="1524000"/>
            <a:ext cx="6501276" cy="3840480"/>
          </a:xfrm>
        </p:spPr>
        <p:txBody>
          <a:bodyPr anchor="ctr"/>
          <a:lstStyle/>
          <a:p>
            <a:r>
              <a:rPr lang="en-US" sz="4000" b="1" i="0">
                <a:solidFill>
                  <a:srgbClr val="313537"/>
                </a:solidFill>
                <a:effectLst/>
                <a:latin typeface="Segoe UI (Body)"/>
              </a:rPr>
              <a:t>DevOps</a:t>
            </a:r>
            <a:r>
              <a:rPr lang="en-US" sz="4000" b="0" i="0">
                <a:solidFill>
                  <a:srgbClr val="313537"/>
                </a:solidFill>
                <a:effectLst/>
                <a:latin typeface="Segoe UI (Body)"/>
              </a:rPr>
              <a:t> is an overloaded </a:t>
            </a:r>
            <a:r>
              <a:rPr lang="en-US" sz="4000" b="0" i="1">
                <a:solidFill>
                  <a:srgbClr val="313537"/>
                </a:solidFill>
                <a:effectLst/>
                <a:latin typeface="Segoe UI (Body)"/>
              </a:rPr>
              <a:t>term</a:t>
            </a:r>
            <a:r>
              <a:rPr lang="en-US" sz="4000" b="0" i="0">
                <a:solidFill>
                  <a:srgbClr val="313537"/>
                </a:solidFill>
                <a:effectLst/>
                <a:latin typeface="Segoe UI (Body)"/>
              </a:rPr>
              <a:t> with many meanings. It is important we are precise when communicating about DevOps.</a:t>
            </a:r>
            <a:endParaRPr lang="en-US" sz="4400" b="1">
              <a:latin typeface="Segoe UI (Body)"/>
            </a:endParaRPr>
          </a:p>
        </p:txBody>
      </p:sp>
      <p:pic>
        <p:nvPicPr>
          <p:cNvPr id="2050" name="Picture 2" descr="Caution Sign NHE-17488 Recreation">
            <a:extLst>
              <a:ext uri="{FF2B5EF4-FFF2-40B4-BE49-F238E27FC236}">
                <a16:creationId xmlns:a16="http://schemas.microsoft.com/office/drawing/2014/main" id="{ABE70C3D-B30E-45A1-9BD2-C00F5EF787F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00270" y="889891"/>
            <a:ext cx="4600354" cy="460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64423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b="1"/>
              <a:t>Your Take…</a:t>
            </a:r>
            <a:endParaRPr lang="en-US"/>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104448"/>
            <a:ext cx="8241398" cy="3108543"/>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a:solidFill>
                  <a:srgbClr val="595959"/>
                </a:solidFill>
                <a:latin typeface="Segoe UI Light" panose="020B0502040204020203" pitchFamily="34" charset="0"/>
                <a:cs typeface="Segoe UI Light" panose="020B0502040204020203" pitchFamily="34" charset="0"/>
              </a:rPr>
              <a:t>Have you run into any challenges with</a:t>
            </a: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a:solidFill>
                  <a:srgbClr val="595959"/>
                </a:solidFill>
                <a:latin typeface="Segoe UI Light" panose="020B0502040204020203" pitchFamily="34" charset="0"/>
                <a:cs typeface="Segoe UI Light" panose="020B0502040204020203" pitchFamily="34" charset="0"/>
              </a:rPr>
              <a:t>the term DevOps, or have you seen others challenged?</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spTree>
    <p:extLst>
      <p:ext uri="{BB962C8B-B14F-4D97-AF65-F5344CB8AC3E}">
        <p14:creationId xmlns:p14="http://schemas.microsoft.com/office/powerpoint/2010/main" val="63691426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solidFill>
                  <a:schemeClr val="accent1"/>
                </a:solidFill>
              </a:rPr>
              <a:t>At Avanade …</a:t>
            </a:r>
          </a:p>
        </p:txBody>
      </p:sp>
      <p:sp>
        <p:nvSpPr>
          <p:cNvPr id="5" name="Content Placeholder 4">
            <a:extLst>
              <a:ext uri="{FF2B5EF4-FFF2-40B4-BE49-F238E27FC236}">
                <a16:creationId xmlns:a16="http://schemas.microsoft.com/office/drawing/2014/main" id="{B824F503-3836-4D5F-86BB-B4BB8476AC0C}"/>
              </a:ext>
            </a:extLst>
          </p:cNvPr>
          <p:cNvSpPr>
            <a:spLocks noGrp="1"/>
          </p:cNvSpPr>
          <p:nvPr>
            <p:ph idx="1"/>
          </p:nvPr>
        </p:nvSpPr>
        <p:spPr/>
        <p:txBody>
          <a:bodyPr anchor="ctr"/>
          <a:lstStyle/>
          <a:p>
            <a:r>
              <a:rPr lang="en-US" sz="4000" b="0" i="0">
                <a:solidFill>
                  <a:srgbClr val="313537"/>
                </a:solidFill>
                <a:effectLst/>
                <a:latin typeface="Segoe UI (Body)"/>
              </a:rPr>
              <a:t>DevOps brings </a:t>
            </a:r>
            <a:r>
              <a:rPr lang="en-US" sz="4000" b="1" i="0">
                <a:solidFill>
                  <a:srgbClr val="313537"/>
                </a:solidFill>
                <a:effectLst/>
                <a:latin typeface="Segoe UI (Body)"/>
              </a:rPr>
              <a:t>people</a:t>
            </a:r>
            <a:r>
              <a:rPr lang="en-US" sz="4000" b="0" i="0">
                <a:solidFill>
                  <a:srgbClr val="313537"/>
                </a:solidFill>
                <a:effectLst/>
                <a:latin typeface="Segoe UI (Body)"/>
              </a:rPr>
              <a:t>, </a:t>
            </a:r>
            <a:r>
              <a:rPr lang="en-US" sz="4000" b="1" i="0">
                <a:solidFill>
                  <a:srgbClr val="313537"/>
                </a:solidFill>
                <a:effectLst/>
                <a:latin typeface="Segoe UI (Body)"/>
              </a:rPr>
              <a:t>processes</a:t>
            </a:r>
            <a:r>
              <a:rPr lang="en-US" sz="4000" b="0" i="0">
                <a:solidFill>
                  <a:srgbClr val="313537"/>
                </a:solidFill>
                <a:effectLst/>
                <a:latin typeface="Segoe UI (Body)"/>
              </a:rPr>
              <a:t>, and </a:t>
            </a:r>
            <a:r>
              <a:rPr lang="en-US" sz="4000" b="1" i="0">
                <a:solidFill>
                  <a:srgbClr val="313537"/>
                </a:solidFill>
                <a:effectLst/>
                <a:latin typeface="Segoe UI (Body)"/>
              </a:rPr>
              <a:t>products</a:t>
            </a:r>
            <a:r>
              <a:rPr lang="en-US" sz="4000" b="0" i="0">
                <a:solidFill>
                  <a:srgbClr val="313537"/>
                </a:solidFill>
                <a:effectLst/>
                <a:latin typeface="Segoe UI (Body)"/>
              </a:rPr>
              <a:t> together to enable the continuous delivery of value to our clients.</a:t>
            </a:r>
            <a:endParaRPr lang="en-US" sz="4400" b="1">
              <a:latin typeface="Segoe UI (Body)"/>
            </a:endParaRPr>
          </a:p>
        </p:txBody>
      </p:sp>
    </p:spTree>
    <p:extLst>
      <p:ext uri="{BB962C8B-B14F-4D97-AF65-F5344CB8AC3E}">
        <p14:creationId xmlns:p14="http://schemas.microsoft.com/office/powerpoint/2010/main" val="20954890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State of DevOps 2020</a:t>
            </a:r>
          </a:p>
        </p:txBody>
      </p:sp>
      <p:sp>
        <p:nvSpPr>
          <p:cNvPr id="5" name="Content Placeholder 4">
            <a:extLst>
              <a:ext uri="{FF2B5EF4-FFF2-40B4-BE49-F238E27FC236}">
                <a16:creationId xmlns:a16="http://schemas.microsoft.com/office/drawing/2014/main" id="{B824F503-3836-4D5F-86BB-B4BB8476AC0C}"/>
              </a:ext>
            </a:extLst>
          </p:cNvPr>
          <p:cNvSpPr>
            <a:spLocks noGrp="1"/>
          </p:cNvSpPr>
          <p:nvPr>
            <p:ph idx="1"/>
          </p:nvPr>
        </p:nvSpPr>
        <p:spPr>
          <a:xfrm>
            <a:off x="704385" y="2063496"/>
            <a:ext cx="10783229" cy="1231392"/>
          </a:xfrm>
        </p:spPr>
        <p:txBody>
          <a:bodyPr anchor="ctr"/>
          <a:lstStyle/>
          <a:p>
            <a:r>
              <a:rPr lang="en-US" sz="4000" b="0" i="0">
                <a:solidFill>
                  <a:srgbClr val="313537"/>
                </a:solidFill>
                <a:effectLst/>
                <a:latin typeface="Segoe UI (Body)"/>
              </a:rPr>
              <a:t>Perhaps a few years from now, the term ‘DevOps’ will sound quaint — even fade away.</a:t>
            </a:r>
            <a:endParaRPr lang="en-US" sz="4400" b="1">
              <a:latin typeface="Segoe UI (Body)"/>
            </a:endParaRPr>
          </a:p>
        </p:txBody>
      </p:sp>
    </p:spTree>
    <p:extLst>
      <p:ext uri="{BB962C8B-B14F-4D97-AF65-F5344CB8AC3E}">
        <p14:creationId xmlns:p14="http://schemas.microsoft.com/office/powerpoint/2010/main" val="87110831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box&#10;&#10;Description automatically generated">
            <a:extLst>
              <a:ext uri="{FF2B5EF4-FFF2-40B4-BE49-F238E27FC236}">
                <a16:creationId xmlns:a16="http://schemas.microsoft.com/office/drawing/2014/main" id="{3CB3BAA7-15C8-4765-B8D6-911F734E92FC}"/>
              </a:ext>
            </a:extLst>
          </p:cNvPr>
          <p:cNvPicPr>
            <a:picLocks noChangeAspect="1"/>
          </p:cNvPicPr>
          <p:nvPr/>
        </p:nvPicPr>
        <p:blipFill>
          <a:blip r:embed="rId3"/>
          <a:stretch>
            <a:fillRect/>
          </a:stretch>
        </p:blipFill>
        <p:spPr>
          <a:xfrm>
            <a:off x="3450336" y="216408"/>
            <a:ext cx="5291328" cy="5291328"/>
          </a:xfrm>
          <a:prstGeom prst="rect">
            <a:avLst/>
          </a:prstGeom>
        </p:spPr>
      </p:pic>
      <p:grpSp>
        <p:nvGrpSpPr>
          <p:cNvPr id="10" name="Group 9">
            <a:extLst>
              <a:ext uri="{FF2B5EF4-FFF2-40B4-BE49-F238E27FC236}">
                <a16:creationId xmlns:a16="http://schemas.microsoft.com/office/drawing/2014/main" id="{57CE6D63-E9B9-4401-955A-BAA4CA709A65}"/>
              </a:ext>
            </a:extLst>
          </p:cNvPr>
          <p:cNvGrpSpPr/>
          <p:nvPr/>
        </p:nvGrpSpPr>
        <p:grpSpPr>
          <a:xfrm>
            <a:off x="10510498" y="274949"/>
            <a:ext cx="990126" cy="990123"/>
            <a:chOff x="1774450" y="2216870"/>
            <a:chExt cx="990126" cy="990123"/>
          </a:xfrm>
        </p:grpSpPr>
        <p:sp>
          <p:nvSpPr>
            <p:cNvPr id="11" name="Oval 10">
              <a:extLst>
                <a:ext uri="{FF2B5EF4-FFF2-40B4-BE49-F238E27FC236}">
                  <a16:creationId xmlns:a16="http://schemas.microsoft.com/office/drawing/2014/main" id="{BD55CA20-1EAB-40A5-97F4-AFD6F6ABE50D}"/>
                </a:ext>
              </a:extLst>
            </p:cNvPr>
            <p:cNvSpPr/>
            <p:nvPr/>
          </p:nvSpPr>
          <p:spPr>
            <a:xfrm>
              <a:off x="1774450"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5F953319-F224-4120-A7F0-5E7F75918FE3}"/>
                </a:ext>
              </a:extLst>
            </p:cNvPr>
            <p:cNvSpPr/>
            <p:nvPr/>
          </p:nvSpPr>
          <p:spPr>
            <a:xfrm>
              <a:off x="1808206" y="2573431"/>
              <a:ext cx="922613" cy="276999"/>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5 minutes</a:t>
              </a:r>
              <a:endParaRPr lang="en-US" sz="1200">
                <a:solidFill>
                  <a:schemeClr val="bg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9912369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AB17EA-F150-459F-A90A-B6373F7C0363}"/>
              </a:ext>
            </a:extLst>
          </p:cNvPr>
          <p:cNvSpPr>
            <a:spLocks noGrp="1"/>
          </p:cNvSpPr>
          <p:nvPr>
            <p:ph type="body" sz="quarter" idx="10"/>
          </p:nvPr>
        </p:nvSpPr>
        <p:spPr/>
        <p:txBody>
          <a:bodyPr/>
          <a:lstStyle/>
          <a:p>
            <a:r>
              <a:rPr lang="en-US"/>
              <a:t>Why is DevOps</a:t>
            </a:r>
          </a:p>
        </p:txBody>
      </p:sp>
      <p:sp>
        <p:nvSpPr>
          <p:cNvPr id="3" name="Text Placeholder 2">
            <a:extLst>
              <a:ext uri="{FF2B5EF4-FFF2-40B4-BE49-F238E27FC236}">
                <a16:creationId xmlns:a16="http://schemas.microsoft.com/office/drawing/2014/main" id="{52BD7DF4-DB11-44DA-8AA1-519BEEB0EC9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89755016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Why DevOps</a:t>
            </a:r>
          </a:p>
        </p:txBody>
      </p:sp>
      <p:sp>
        <p:nvSpPr>
          <p:cNvPr id="7" name="Rectangle 6">
            <a:extLst>
              <a:ext uri="{FF2B5EF4-FFF2-40B4-BE49-F238E27FC236}">
                <a16:creationId xmlns:a16="http://schemas.microsoft.com/office/drawing/2014/main" id="{68BA885A-141A-4BE2-B4FE-C816557AED7D}"/>
              </a:ext>
            </a:extLst>
          </p:cNvPr>
          <p:cNvSpPr/>
          <p:nvPr/>
        </p:nvSpPr>
        <p:spPr>
          <a:xfrm>
            <a:off x="5499702" y="3679688"/>
            <a:ext cx="1268219" cy="455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Decrease Lead Time</a:t>
            </a:r>
          </a:p>
        </p:txBody>
      </p:sp>
      <p:sp>
        <p:nvSpPr>
          <p:cNvPr id="8" name="Rectangle 7">
            <a:extLst>
              <a:ext uri="{FF2B5EF4-FFF2-40B4-BE49-F238E27FC236}">
                <a16:creationId xmlns:a16="http://schemas.microsoft.com/office/drawing/2014/main" id="{BB0F386A-F5ED-43CD-8D66-80290CFBDCD5}"/>
              </a:ext>
            </a:extLst>
          </p:cNvPr>
          <p:cNvSpPr/>
          <p:nvPr/>
        </p:nvSpPr>
        <p:spPr>
          <a:xfrm>
            <a:off x="7768740" y="3679688"/>
            <a:ext cx="1268219" cy="455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Improve Delivery Value</a:t>
            </a:r>
          </a:p>
        </p:txBody>
      </p:sp>
      <p:sp>
        <p:nvSpPr>
          <p:cNvPr id="9" name="Rectangle 8">
            <a:extLst>
              <a:ext uri="{FF2B5EF4-FFF2-40B4-BE49-F238E27FC236}">
                <a16:creationId xmlns:a16="http://schemas.microsoft.com/office/drawing/2014/main" id="{EAE52EF3-0EBA-4AEF-8E83-0F0DF383E3A5}"/>
              </a:ext>
            </a:extLst>
          </p:cNvPr>
          <p:cNvSpPr/>
          <p:nvPr/>
        </p:nvSpPr>
        <p:spPr>
          <a:xfrm>
            <a:off x="3230664" y="3679688"/>
            <a:ext cx="1268219" cy="455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Reduce Rework</a:t>
            </a:r>
          </a:p>
        </p:txBody>
      </p:sp>
      <p:sp>
        <p:nvSpPr>
          <p:cNvPr id="14" name="Speech Bubble: Rectangle 13">
            <a:extLst>
              <a:ext uri="{FF2B5EF4-FFF2-40B4-BE49-F238E27FC236}">
                <a16:creationId xmlns:a16="http://schemas.microsoft.com/office/drawing/2014/main" id="{FC87B47F-3F92-402B-8BA4-311BF3DE5382}"/>
              </a:ext>
            </a:extLst>
          </p:cNvPr>
          <p:cNvSpPr/>
          <p:nvPr/>
        </p:nvSpPr>
        <p:spPr>
          <a:xfrm>
            <a:off x="1700365" y="2648244"/>
            <a:ext cx="1311533" cy="718244"/>
          </a:xfrm>
          <a:prstGeom prst="wedgeRectCallout">
            <a:avLst>
              <a:gd name="adj1" fmla="val 66514"/>
              <a:gd name="adj2" fmla="val 90406"/>
            </a:avLst>
          </a:prstGeom>
          <a:solidFill>
            <a:schemeClr val="bg1"/>
          </a:solidFill>
          <a:ln>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lumMod val="50000"/>
                  </a:schemeClr>
                </a:solidFill>
              </a:rPr>
              <a:t>Reduces Time</a:t>
            </a:r>
            <a:r>
              <a:rPr lang="en-US" sz="1050">
                <a:solidFill>
                  <a:schemeClr val="tx1">
                    <a:lumMod val="50000"/>
                  </a:schemeClr>
                </a:solidFill>
              </a:rPr>
              <a:t> by removing time take for unplanned work</a:t>
            </a:r>
            <a:endParaRPr lang="en-US" sz="3200">
              <a:solidFill>
                <a:schemeClr val="tx1">
                  <a:lumMod val="50000"/>
                </a:schemeClr>
              </a:solidFill>
            </a:endParaRPr>
          </a:p>
        </p:txBody>
      </p:sp>
      <p:sp>
        <p:nvSpPr>
          <p:cNvPr id="15" name="Speech Bubble: Rectangle 14">
            <a:extLst>
              <a:ext uri="{FF2B5EF4-FFF2-40B4-BE49-F238E27FC236}">
                <a16:creationId xmlns:a16="http://schemas.microsoft.com/office/drawing/2014/main" id="{EE2F1974-E0CF-4D59-8653-82E0A4A819BA}"/>
              </a:ext>
            </a:extLst>
          </p:cNvPr>
          <p:cNvSpPr/>
          <p:nvPr/>
        </p:nvSpPr>
        <p:spPr>
          <a:xfrm>
            <a:off x="9440686" y="2648244"/>
            <a:ext cx="1311533" cy="718244"/>
          </a:xfrm>
          <a:prstGeom prst="wedgeRectCallout">
            <a:avLst>
              <a:gd name="adj1" fmla="val -78200"/>
              <a:gd name="adj2" fmla="val 93005"/>
            </a:avLst>
          </a:prstGeom>
          <a:solidFill>
            <a:schemeClr val="bg1"/>
          </a:solidFill>
          <a:ln>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lumMod val="50000"/>
                  </a:schemeClr>
                </a:solidFill>
              </a:rPr>
              <a:t>Increase Value </a:t>
            </a:r>
            <a:r>
              <a:rPr lang="en-US" sz="1050">
                <a:solidFill>
                  <a:schemeClr val="tx1">
                    <a:lumMod val="50000"/>
                  </a:schemeClr>
                </a:solidFill>
              </a:rPr>
              <a:t>by improving requirement accuracy</a:t>
            </a:r>
            <a:endParaRPr lang="en-US" sz="3200">
              <a:solidFill>
                <a:schemeClr val="tx1">
                  <a:lumMod val="50000"/>
                </a:schemeClr>
              </a:solidFill>
            </a:endParaRPr>
          </a:p>
        </p:txBody>
      </p:sp>
      <p:sp>
        <p:nvSpPr>
          <p:cNvPr id="28" name="Rectangle 27">
            <a:extLst>
              <a:ext uri="{FF2B5EF4-FFF2-40B4-BE49-F238E27FC236}">
                <a16:creationId xmlns:a16="http://schemas.microsoft.com/office/drawing/2014/main" id="{A8B79A4A-74AC-4867-B730-ADBDDD8AF84A}"/>
              </a:ext>
            </a:extLst>
          </p:cNvPr>
          <p:cNvSpPr/>
          <p:nvPr/>
        </p:nvSpPr>
        <p:spPr>
          <a:xfrm>
            <a:off x="5420923" y="2213497"/>
            <a:ext cx="1446483" cy="913295"/>
          </a:xfrm>
          <a:prstGeom prst="rect">
            <a:avLst/>
          </a:prstGeom>
          <a:gradFill>
            <a:gsLst>
              <a:gs pos="0">
                <a:srgbClr val="CC4600"/>
              </a:gs>
              <a:gs pos="32000">
                <a:srgbClr val="FF5800"/>
              </a:gs>
              <a:gs pos="66000">
                <a:srgbClr val="FF5800"/>
              </a:gs>
              <a:gs pos="100000">
                <a:srgbClr val="FF580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IT Efficiency</a:t>
            </a:r>
          </a:p>
          <a:p>
            <a:pPr algn="ctr"/>
            <a:endParaRPr lang="en-US" sz="1050" b="1"/>
          </a:p>
          <a:p>
            <a:pPr algn="ctr"/>
            <a:r>
              <a:rPr lang="en-US" sz="1050" b="1" u="sng"/>
              <a:t>Δ Value</a:t>
            </a:r>
          </a:p>
          <a:p>
            <a:pPr algn="ctr"/>
            <a:r>
              <a:rPr lang="en-US" sz="1050" b="1"/>
              <a:t>Δ Time</a:t>
            </a:r>
          </a:p>
        </p:txBody>
      </p:sp>
      <p:cxnSp>
        <p:nvCxnSpPr>
          <p:cNvPr id="32" name="Straight Connector 31">
            <a:extLst>
              <a:ext uri="{FF2B5EF4-FFF2-40B4-BE49-F238E27FC236}">
                <a16:creationId xmlns:a16="http://schemas.microsoft.com/office/drawing/2014/main" id="{5BFBE148-90B3-472F-8429-A513C43AE590}"/>
              </a:ext>
            </a:extLst>
          </p:cNvPr>
          <p:cNvCxnSpPr>
            <a:cxnSpLocks/>
            <a:stCxn id="28" idx="2"/>
            <a:endCxn id="7" idx="0"/>
          </p:cNvCxnSpPr>
          <p:nvPr/>
        </p:nvCxnSpPr>
        <p:spPr>
          <a:xfrm flipH="1">
            <a:off x="6133812" y="3126792"/>
            <a:ext cx="10353" cy="5528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31FEB0A1-FD26-40BB-ADB6-063267B31E39}"/>
              </a:ext>
            </a:extLst>
          </p:cNvPr>
          <p:cNvCxnSpPr>
            <a:cxnSpLocks/>
            <a:stCxn id="28" idx="2"/>
            <a:endCxn id="9" idx="0"/>
          </p:cNvCxnSpPr>
          <p:nvPr/>
        </p:nvCxnSpPr>
        <p:spPr>
          <a:xfrm rot="5400000">
            <a:off x="4728022" y="2263544"/>
            <a:ext cx="552896" cy="2279392"/>
          </a:xfrm>
          <a:prstGeom prst="bentConnector3">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Speech Bubble: Rectangle 33">
            <a:extLst>
              <a:ext uri="{FF2B5EF4-FFF2-40B4-BE49-F238E27FC236}">
                <a16:creationId xmlns:a16="http://schemas.microsoft.com/office/drawing/2014/main" id="{E45C6EBE-21C9-4D31-A053-1E79826A933A}"/>
              </a:ext>
            </a:extLst>
          </p:cNvPr>
          <p:cNvSpPr/>
          <p:nvPr/>
        </p:nvSpPr>
        <p:spPr>
          <a:xfrm>
            <a:off x="3643883" y="2408548"/>
            <a:ext cx="1311533" cy="718244"/>
          </a:xfrm>
          <a:prstGeom prst="wedgeRectCallout">
            <a:avLst>
              <a:gd name="adj1" fmla="val 90199"/>
              <a:gd name="adj2" fmla="val 124740"/>
            </a:avLst>
          </a:prstGeom>
          <a:solidFill>
            <a:schemeClr val="bg1"/>
          </a:solidFill>
          <a:ln>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lumMod val="50000"/>
                  </a:schemeClr>
                </a:solidFill>
              </a:rPr>
              <a:t>Reduces Time</a:t>
            </a:r>
            <a:r>
              <a:rPr lang="en-US" sz="1050">
                <a:solidFill>
                  <a:schemeClr val="tx1">
                    <a:lumMod val="50000"/>
                  </a:schemeClr>
                </a:solidFill>
              </a:rPr>
              <a:t> by helping people work faster</a:t>
            </a:r>
            <a:endParaRPr lang="en-US" sz="3200">
              <a:solidFill>
                <a:schemeClr val="tx1">
                  <a:lumMod val="50000"/>
                </a:schemeClr>
              </a:solidFill>
            </a:endParaRPr>
          </a:p>
        </p:txBody>
      </p:sp>
      <p:cxnSp>
        <p:nvCxnSpPr>
          <p:cNvPr id="41" name="Connector: Elbow 40">
            <a:extLst>
              <a:ext uri="{FF2B5EF4-FFF2-40B4-BE49-F238E27FC236}">
                <a16:creationId xmlns:a16="http://schemas.microsoft.com/office/drawing/2014/main" id="{855CDDB9-C0E9-4BBF-85B6-42C850504BEF}"/>
              </a:ext>
            </a:extLst>
          </p:cNvPr>
          <p:cNvCxnSpPr>
            <a:cxnSpLocks/>
            <a:stCxn id="28" idx="2"/>
            <a:endCxn id="8" idx="0"/>
          </p:cNvCxnSpPr>
          <p:nvPr/>
        </p:nvCxnSpPr>
        <p:spPr>
          <a:xfrm rot="16200000" flipH="1">
            <a:off x="6997059" y="2273897"/>
            <a:ext cx="552896" cy="2258685"/>
          </a:xfrm>
          <a:prstGeom prst="bentConnector3">
            <a:avLst>
              <a:gd name="adj1" fmla="val 50000"/>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2" name="Speech Bubble: Rectangle 41">
            <a:extLst>
              <a:ext uri="{FF2B5EF4-FFF2-40B4-BE49-F238E27FC236}">
                <a16:creationId xmlns:a16="http://schemas.microsoft.com/office/drawing/2014/main" id="{F327CC37-F61D-46AB-B8C3-DABAA7DF999A}"/>
              </a:ext>
            </a:extLst>
          </p:cNvPr>
          <p:cNvSpPr/>
          <p:nvPr/>
        </p:nvSpPr>
        <p:spPr>
          <a:xfrm>
            <a:off x="7326960" y="2408548"/>
            <a:ext cx="1782994" cy="718244"/>
          </a:xfrm>
          <a:prstGeom prst="wedgeRectCallout">
            <a:avLst>
              <a:gd name="adj1" fmla="val -81162"/>
              <a:gd name="adj2" fmla="val 123399"/>
            </a:avLst>
          </a:prstGeom>
          <a:solidFill>
            <a:schemeClr val="bg1"/>
          </a:solidFill>
          <a:ln>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lumMod val="50000"/>
                  </a:schemeClr>
                </a:solidFill>
              </a:rPr>
              <a:t>Reduces Time </a:t>
            </a:r>
            <a:r>
              <a:rPr lang="en-US" sz="1050">
                <a:solidFill>
                  <a:schemeClr val="tx1">
                    <a:lumMod val="50000"/>
                  </a:schemeClr>
                </a:solidFill>
              </a:rPr>
              <a:t>by removing extra work and wait times during handoff</a:t>
            </a:r>
            <a:endParaRPr lang="en-US" sz="3200">
              <a:solidFill>
                <a:schemeClr val="tx1">
                  <a:lumMod val="50000"/>
                </a:schemeClr>
              </a:solidFill>
            </a:endParaRPr>
          </a:p>
        </p:txBody>
      </p:sp>
    </p:spTree>
    <p:extLst>
      <p:ext uri="{BB962C8B-B14F-4D97-AF65-F5344CB8AC3E}">
        <p14:creationId xmlns:p14="http://schemas.microsoft.com/office/powerpoint/2010/main" val="5373455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phic 18" descr="Chat">
            <a:extLst>
              <a:ext uri="{FF2B5EF4-FFF2-40B4-BE49-F238E27FC236}">
                <a16:creationId xmlns:a16="http://schemas.microsoft.com/office/drawing/2014/main" id="{52298A27-7D4A-4975-ACD3-317F463FD4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0911" y="1979986"/>
            <a:ext cx="1382416" cy="1382416"/>
          </a:xfrm>
          <a:prstGeom prst="rect">
            <a:avLst/>
          </a:prstGeom>
        </p:spPr>
      </p:pic>
      <p:sp>
        <p:nvSpPr>
          <p:cNvPr id="3" name="Title 2">
            <a:extLst>
              <a:ext uri="{FF2B5EF4-FFF2-40B4-BE49-F238E27FC236}">
                <a16:creationId xmlns:a16="http://schemas.microsoft.com/office/drawing/2014/main" id="{BCD5BACF-9FF4-4384-973E-8CE6B792D5C8}"/>
              </a:ext>
            </a:extLst>
          </p:cNvPr>
          <p:cNvSpPr>
            <a:spLocks noGrp="1"/>
          </p:cNvSpPr>
          <p:nvPr>
            <p:ph type="title"/>
          </p:nvPr>
        </p:nvSpPr>
        <p:spPr/>
        <p:txBody>
          <a:bodyPr/>
          <a:lstStyle/>
          <a:p>
            <a:r>
              <a:rPr lang="en-US"/>
              <a:t>Expectations During Sessions</a:t>
            </a:r>
          </a:p>
        </p:txBody>
      </p:sp>
      <p:sp>
        <p:nvSpPr>
          <p:cNvPr id="4" name="Slide Number Placeholder 3">
            <a:extLst>
              <a:ext uri="{FF2B5EF4-FFF2-40B4-BE49-F238E27FC236}">
                <a16:creationId xmlns:a16="http://schemas.microsoft.com/office/drawing/2014/main" id="{57810D76-0B06-46DE-AE6A-1B5B61284D16}"/>
              </a:ext>
            </a:extLst>
          </p:cNvPr>
          <p:cNvSpPr>
            <a:spLocks noGrp="1"/>
          </p:cNvSpPr>
          <p:nvPr>
            <p:ph type="sldNum" sz="quarter" idx="10"/>
          </p:nvPr>
        </p:nvSpPr>
        <p:spPr>
          <a:xfrm>
            <a:off x="11153102" y="6217537"/>
            <a:ext cx="438831" cy="365125"/>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bg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E23A24-5E29-4F5A-B780-9568AE9A51DD}" type="slidenum">
              <a:rPr lang="en-US" smtClean="0"/>
              <a:pPr/>
              <a:t>3</a:t>
            </a:fld>
            <a:endParaRPr lang="en-US"/>
          </a:p>
        </p:txBody>
      </p:sp>
      <p:grpSp>
        <p:nvGrpSpPr>
          <p:cNvPr id="2" name="Group 1">
            <a:extLst>
              <a:ext uri="{FF2B5EF4-FFF2-40B4-BE49-F238E27FC236}">
                <a16:creationId xmlns:a16="http://schemas.microsoft.com/office/drawing/2014/main" id="{FAD00F2A-F9DC-44F1-B8A8-F7BD9D6D9A31}"/>
              </a:ext>
            </a:extLst>
          </p:cNvPr>
          <p:cNvGrpSpPr/>
          <p:nvPr/>
        </p:nvGrpSpPr>
        <p:grpSpPr>
          <a:xfrm>
            <a:off x="717395" y="1976374"/>
            <a:ext cx="10757210" cy="2037858"/>
            <a:chOff x="691376" y="1359735"/>
            <a:chExt cx="11417027" cy="2162853"/>
          </a:xfrm>
        </p:grpSpPr>
        <p:cxnSp>
          <p:nvCxnSpPr>
            <p:cNvPr id="8" name="Straight Connector 7">
              <a:extLst>
                <a:ext uri="{FF2B5EF4-FFF2-40B4-BE49-F238E27FC236}">
                  <a16:creationId xmlns:a16="http://schemas.microsoft.com/office/drawing/2014/main" id="{061590AE-A8FB-4FF1-983B-CB00F51009A4}"/>
                </a:ext>
              </a:extLst>
            </p:cNvPr>
            <p:cNvCxnSpPr/>
            <p:nvPr/>
          </p:nvCxnSpPr>
          <p:spPr>
            <a:xfrm>
              <a:off x="8587962" y="2773860"/>
              <a:ext cx="3115179" cy="15198"/>
            </a:xfrm>
            <a:prstGeom prst="line">
              <a:avLst/>
            </a:prstGeom>
            <a:ln w="25400">
              <a:solidFill>
                <a:srgbClr val="C03854"/>
              </a:solidFill>
              <a:miter lim="800000"/>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A25FF7C-85D7-4A6C-A06D-A2E5B9718D45}"/>
                </a:ext>
              </a:extLst>
            </p:cNvPr>
            <p:cNvSpPr txBox="1"/>
            <p:nvPr/>
          </p:nvSpPr>
          <p:spPr>
            <a:xfrm>
              <a:off x="8463995" y="3027719"/>
              <a:ext cx="3644408" cy="494869"/>
            </a:xfrm>
            <a:prstGeom prst="rect">
              <a:avLst/>
            </a:prstGeom>
            <a:noFill/>
          </p:spPr>
          <p:txBody>
            <a:bodyPr wrap="square" lIns="0" tIns="0" rIns="0" bIns="0" rtlCol="0">
              <a:noAutofit/>
            </a:bodyPr>
            <a:lstStyle/>
            <a:p>
              <a:pPr algn="ctr">
                <a:lnSpc>
                  <a:spcPct val="90000"/>
                </a:lnSpc>
              </a:pPr>
              <a:r>
                <a:rPr lang="en-US" sz="2000" b="1">
                  <a:solidFill>
                    <a:schemeClr val="bg1">
                      <a:lumMod val="50000"/>
                    </a:schemeClr>
                  </a:solidFill>
                </a:rPr>
                <a:t>Stay Engaged</a:t>
              </a:r>
            </a:p>
          </p:txBody>
        </p:sp>
        <p:sp>
          <p:nvSpPr>
            <p:cNvPr id="15" name="TextBox 14">
              <a:extLst>
                <a:ext uri="{FF2B5EF4-FFF2-40B4-BE49-F238E27FC236}">
                  <a16:creationId xmlns:a16="http://schemas.microsoft.com/office/drawing/2014/main" id="{026A097C-D7DC-4283-A9F7-2536123087A4}"/>
                </a:ext>
              </a:extLst>
            </p:cNvPr>
            <p:cNvSpPr txBox="1"/>
            <p:nvPr/>
          </p:nvSpPr>
          <p:spPr>
            <a:xfrm>
              <a:off x="867268" y="2972143"/>
              <a:ext cx="2860739" cy="494869"/>
            </a:xfrm>
            <a:prstGeom prst="rect">
              <a:avLst/>
            </a:prstGeom>
            <a:noFill/>
          </p:spPr>
          <p:txBody>
            <a:bodyPr wrap="square" lIns="0" tIns="0" rIns="0" bIns="0" rtlCol="0">
              <a:noAutofit/>
            </a:bodyPr>
            <a:lstStyle/>
            <a:p>
              <a:pPr algn="ctr">
                <a:lnSpc>
                  <a:spcPct val="90000"/>
                </a:lnSpc>
              </a:pPr>
              <a:r>
                <a:rPr lang="en-US" sz="2000" b="1">
                  <a:solidFill>
                    <a:schemeClr val="bg1">
                      <a:lumMod val="50000"/>
                    </a:schemeClr>
                  </a:solidFill>
                </a:rPr>
                <a:t>Share your experience and ask questions</a:t>
              </a:r>
            </a:p>
          </p:txBody>
        </p:sp>
        <p:sp>
          <p:nvSpPr>
            <p:cNvPr id="16" name="TextBox 15">
              <a:extLst>
                <a:ext uri="{FF2B5EF4-FFF2-40B4-BE49-F238E27FC236}">
                  <a16:creationId xmlns:a16="http://schemas.microsoft.com/office/drawing/2014/main" id="{1A50A5C0-762A-4825-8A9B-7B9403164275}"/>
                </a:ext>
              </a:extLst>
            </p:cNvPr>
            <p:cNvSpPr txBox="1"/>
            <p:nvPr/>
          </p:nvSpPr>
          <p:spPr>
            <a:xfrm>
              <a:off x="4421564" y="2993211"/>
              <a:ext cx="3568947" cy="494869"/>
            </a:xfrm>
            <a:prstGeom prst="rect">
              <a:avLst/>
            </a:prstGeom>
            <a:noFill/>
          </p:spPr>
          <p:txBody>
            <a:bodyPr wrap="square" lIns="0" tIns="0" rIns="0" bIns="0" rtlCol="0">
              <a:noAutofit/>
            </a:bodyPr>
            <a:lstStyle/>
            <a:p>
              <a:pPr algn="ctr">
                <a:lnSpc>
                  <a:spcPct val="90000"/>
                </a:lnSpc>
              </a:pPr>
              <a:r>
                <a:rPr lang="en-US" sz="2000" b="1">
                  <a:solidFill>
                    <a:schemeClr val="bg1">
                      <a:lumMod val="50000"/>
                    </a:schemeClr>
                  </a:solidFill>
                </a:rPr>
                <a:t>Explore topics in the DevOps Practitioners series</a:t>
              </a:r>
            </a:p>
          </p:txBody>
        </p:sp>
        <p:cxnSp>
          <p:nvCxnSpPr>
            <p:cNvPr id="17" name="Straight Connector 16">
              <a:extLst>
                <a:ext uri="{FF2B5EF4-FFF2-40B4-BE49-F238E27FC236}">
                  <a16:creationId xmlns:a16="http://schemas.microsoft.com/office/drawing/2014/main" id="{457A9089-BCBE-4C6C-9F0B-B11123DDA26B}"/>
                </a:ext>
              </a:extLst>
            </p:cNvPr>
            <p:cNvCxnSpPr/>
            <p:nvPr/>
          </p:nvCxnSpPr>
          <p:spPr>
            <a:xfrm>
              <a:off x="4584565" y="2754033"/>
              <a:ext cx="3115179" cy="15198"/>
            </a:xfrm>
            <a:prstGeom prst="line">
              <a:avLst/>
            </a:prstGeom>
            <a:ln w="25400">
              <a:solidFill>
                <a:srgbClr val="C03854"/>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687A17-ED47-402B-AEBE-3E5651581C1A}"/>
                </a:ext>
              </a:extLst>
            </p:cNvPr>
            <p:cNvCxnSpPr/>
            <p:nvPr/>
          </p:nvCxnSpPr>
          <p:spPr>
            <a:xfrm>
              <a:off x="691376" y="2741525"/>
              <a:ext cx="3115179" cy="15198"/>
            </a:xfrm>
            <a:prstGeom prst="line">
              <a:avLst/>
            </a:prstGeom>
            <a:ln w="25400">
              <a:solidFill>
                <a:srgbClr val="C03854"/>
              </a:solidFill>
              <a:miter lim="800000"/>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58E33516-4C1B-4A82-9809-80BD3F982EC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45111" y="1359735"/>
              <a:ext cx="1219263" cy="1219263"/>
            </a:xfrm>
            <a:prstGeom prst="rect">
              <a:avLst/>
            </a:prstGeom>
          </p:spPr>
        </p:pic>
        <p:pic>
          <p:nvPicPr>
            <p:cNvPr id="21" name="Picture 20">
              <a:extLst>
                <a:ext uri="{FF2B5EF4-FFF2-40B4-BE49-F238E27FC236}">
                  <a16:creationId xmlns:a16="http://schemas.microsoft.com/office/drawing/2014/main" id="{5D748C3A-BD69-43C2-B232-6634A13840D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73805" y="1407958"/>
              <a:ext cx="1222250" cy="1222250"/>
            </a:xfrm>
            <a:prstGeom prst="rect">
              <a:avLst/>
            </a:prstGeom>
          </p:spPr>
        </p:pic>
      </p:grpSp>
      <p:pic>
        <p:nvPicPr>
          <p:cNvPr id="1026" name="Picture 2">
            <a:extLst>
              <a:ext uri="{FF2B5EF4-FFF2-40B4-BE49-F238E27FC236}">
                <a16:creationId xmlns:a16="http://schemas.microsoft.com/office/drawing/2014/main" id="{6C7C41F3-2DAC-49F4-A62F-5AC6280A114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744128" y="2102317"/>
            <a:ext cx="1762125"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9925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Helps Address Silos</a:t>
            </a:r>
          </a:p>
        </p:txBody>
      </p:sp>
      <p:grpSp>
        <p:nvGrpSpPr>
          <p:cNvPr id="5" name="Group 4">
            <a:extLst>
              <a:ext uri="{FF2B5EF4-FFF2-40B4-BE49-F238E27FC236}">
                <a16:creationId xmlns:a16="http://schemas.microsoft.com/office/drawing/2014/main" id="{985CEEBF-B1B8-4D98-8CD2-064EEA7A0A23}"/>
              </a:ext>
            </a:extLst>
          </p:cNvPr>
          <p:cNvGrpSpPr/>
          <p:nvPr/>
        </p:nvGrpSpPr>
        <p:grpSpPr>
          <a:xfrm>
            <a:off x="1774450" y="2216870"/>
            <a:ext cx="990126" cy="990123"/>
            <a:chOff x="1774450" y="2216870"/>
            <a:chExt cx="990126" cy="990123"/>
          </a:xfrm>
        </p:grpSpPr>
        <p:sp>
          <p:nvSpPr>
            <p:cNvPr id="21" name="Oval 20">
              <a:extLst>
                <a:ext uri="{FF2B5EF4-FFF2-40B4-BE49-F238E27FC236}">
                  <a16:creationId xmlns:a16="http://schemas.microsoft.com/office/drawing/2014/main" id="{66E02EDC-4C5C-4A5B-B4F4-57CAB799B6A3}"/>
                </a:ext>
              </a:extLst>
            </p:cNvPr>
            <p:cNvSpPr/>
            <p:nvPr/>
          </p:nvSpPr>
          <p:spPr>
            <a:xfrm>
              <a:off x="1774450"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Rectangle 21">
              <a:extLst>
                <a:ext uri="{FF2B5EF4-FFF2-40B4-BE49-F238E27FC236}">
                  <a16:creationId xmlns:a16="http://schemas.microsoft.com/office/drawing/2014/main" id="{F7226FFB-BE25-4428-A523-58352F572A25}"/>
                </a:ext>
              </a:extLst>
            </p:cNvPr>
            <p:cNvSpPr/>
            <p:nvPr/>
          </p:nvSpPr>
          <p:spPr>
            <a:xfrm>
              <a:off x="1808206" y="2480463"/>
              <a:ext cx="922613" cy="461665"/>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Dev </a:t>
              </a:r>
              <a:br>
                <a:rPr lang="en-GB" sz="1200">
                  <a:solidFill>
                    <a:schemeClr val="bg1"/>
                  </a:solidFill>
                  <a:latin typeface="Segoe UI Semilight" panose="020B0402040204020203" pitchFamily="34" charset="0"/>
                  <a:cs typeface="Segoe UI Semilight" panose="020B0402040204020203" pitchFamily="34" charset="0"/>
                </a:rPr>
              </a:br>
              <a:r>
                <a:rPr lang="en-GB" sz="1200">
                  <a:solidFill>
                    <a:schemeClr val="bg1"/>
                  </a:solidFill>
                  <a:latin typeface="Segoe UI Semilight" panose="020B0402040204020203" pitchFamily="34" charset="0"/>
                  <a:cs typeface="Segoe UI Semilight" panose="020B0402040204020203" pitchFamily="34" charset="0"/>
                </a:rPr>
                <a:t>Team</a:t>
              </a:r>
              <a:endParaRPr lang="en-US" sz="1200">
                <a:solidFill>
                  <a:schemeClr val="bg1"/>
                </a:solidFill>
                <a:latin typeface="Segoe UI Semilight" panose="020B0402040204020203" pitchFamily="34" charset="0"/>
                <a:cs typeface="Segoe UI Semilight" panose="020B0402040204020203" pitchFamily="34" charset="0"/>
              </a:endParaRPr>
            </a:p>
          </p:txBody>
        </p:sp>
      </p:grpSp>
      <p:grpSp>
        <p:nvGrpSpPr>
          <p:cNvPr id="47" name="Group 46">
            <a:extLst>
              <a:ext uri="{FF2B5EF4-FFF2-40B4-BE49-F238E27FC236}">
                <a16:creationId xmlns:a16="http://schemas.microsoft.com/office/drawing/2014/main" id="{F909A4AB-9876-4F8B-B26B-B13D3CDBF7B5}"/>
              </a:ext>
            </a:extLst>
          </p:cNvPr>
          <p:cNvGrpSpPr/>
          <p:nvPr/>
        </p:nvGrpSpPr>
        <p:grpSpPr>
          <a:xfrm>
            <a:off x="3958346" y="2216870"/>
            <a:ext cx="990126" cy="990123"/>
            <a:chOff x="3958346" y="2216870"/>
            <a:chExt cx="990126" cy="990123"/>
          </a:xfrm>
        </p:grpSpPr>
        <p:sp>
          <p:nvSpPr>
            <p:cNvPr id="23" name="Oval 22">
              <a:extLst>
                <a:ext uri="{FF2B5EF4-FFF2-40B4-BE49-F238E27FC236}">
                  <a16:creationId xmlns:a16="http://schemas.microsoft.com/office/drawing/2014/main" id="{0EC8FD03-8539-4C00-9B31-FEE32A0DA97B}"/>
                </a:ext>
              </a:extLst>
            </p:cNvPr>
            <p:cNvSpPr/>
            <p:nvPr/>
          </p:nvSpPr>
          <p:spPr>
            <a:xfrm>
              <a:off x="3958346"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Rectangle 23">
              <a:extLst>
                <a:ext uri="{FF2B5EF4-FFF2-40B4-BE49-F238E27FC236}">
                  <a16:creationId xmlns:a16="http://schemas.microsoft.com/office/drawing/2014/main" id="{E756119E-B9A4-4F6E-BB3F-E60A35E27309}"/>
                </a:ext>
              </a:extLst>
            </p:cNvPr>
            <p:cNvSpPr/>
            <p:nvPr/>
          </p:nvSpPr>
          <p:spPr>
            <a:xfrm>
              <a:off x="3992102" y="2480463"/>
              <a:ext cx="922613" cy="461665"/>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Support Team</a:t>
              </a:r>
              <a:endParaRPr lang="en-US" sz="1200">
                <a:solidFill>
                  <a:schemeClr val="bg1"/>
                </a:solidFill>
                <a:latin typeface="Segoe UI Semilight" panose="020B0402040204020203" pitchFamily="34" charset="0"/>
                <a:cs typeface="Segoe UI Semilight" panose="020B0402040204020203" pitchFamily="34" charset="0"/>
              </a:endParaRPr>
            </a:p>
          </p:txBody>
        </p:sp>
      </p:grpSp>
      <p:sp>
        <p:nvSpPr>
          <p:cNvPr id="25" name="Oval 24">
            <a:extLst>
              <a:ext uri="{FF2B5EF4-FFF2-40B4-BE49-F238E27FC236}">
                <a16:creationId xmlns:a16="http://schemas.microsoft.com/office/drawing/2014/main" id="{360B87C8-2A9A-4047-8911-3A19EE3E17E8}"/>
              </a:ext>
            </a:extLst>
          </p:cNvPr>
          <p:cNvSpPr/>
          <p:nvPr/>
        </p:nvSpPr>
        <p:spPr>
          <a:xfrm>
            <a:off x="2866398" y="2785198"/>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6" name="Rectangle 25">
            <a:extLst>
              <a:ext uri="{FF2B5EF4-FFF2-40B4-BE49-F238E27FC236}">
                <a16:creationId xmlns:a16="http://schemas.microsoft.com/office/drawing/2014/main" id="{C7A85B6E-E730-44F1-84F0-C44CDB0EC73C}"/>
              </a:ext>
            </a:extLst>
          </p:cNvPr>
          <p:cNvSpPr/>
          <p:nvPr/>
        </p:nvSpPr>
        <p:spPr>
          <a:xfrm>
            <a:off x="2900154" y="3048791"/>
            <a:ext cx="922613" cy="461665"/>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Ops </a:t>
            </a:r>
            <a:br>
              <a:rPr lang="en-GB" sz="1200">
                <a:solidFill>
                  <a:schemeClr val="bg1"/>
                </a:solidFill>
                <a:latin typeface="Segoe UI Semilight" panose="020B0402040204020203" pitchFamily="34" charset="0"/>
                <a:cs typeface="Segoe UI Semilight" panose="020B0402040204020203" pitchFamily="34" charset="0"/>
              </a:rPr>
            </a:br>
            <a:r>
              <a:rPr lang="en-GB" sz="1200">
                <a:solidFill>
                  <a:schemeClr val="bg1"/>
                </a:solidFill>
                <a:latin typeface="Segoe UI Semilight" panose="020B0402040204020203" pitchFamily="34" charset="0"/>
                <a:cs typeface="Segoe UI Semilight" panose="020B0402040204020203" pitchFamily="34" charset="0"/>
              </a:rPr>
              <a:t>Team</a:t>
            </a:r>
            <a:endParaRPr lang="en-US" sz="1200">
              <a:solidFill>
                <a:schemeClr val="bg1"/>
              </a:solidFill>
              <a:latin typeface="Segoe UI Semilight" panose="020B0402040204020203" pitchFamily="34" charset="0"/>
              <a:cs typeface="Segoe UI Semilight" panose="020B0402040204020203" pitchFamily="34" charset="0"/>
            </a:endParaRPr>
          </a:p>
        </p:txBody>
      </p:sp>
      <p:graphicFrame>
        <p:nvGraphicFramePr>
          <p:cNvPr id="28" name="Table 27">
            <a:extLst>
              <a:ext uri="{FF2B5EF4-FFF2-40B4-BE49-F238E27FC236}">
                <a16:creationId xmlns:a16="http://schemas.microsoft.com/office/drawing/2014/main" id="{C245C225-7480-4834-B1D7-9A89A47159CA}"/>
              </a:ext>
            </a:extLst>
          </p:cNvPr>
          <p:cNvGraphicFramePr>
            <a:graphicFrameLocks noGrp="1"/>
          </p:cNvGraphicFramePr>
          <p:nvPr/>
        </p:nvGraphicFramePr>
        <p:xfrm>
          <a:off x="1174084" y="3743916"/>
          <a:ext cx="4389120" cy="2136995"/>
        </p:xfrm>
        <a:graphic>
          <a:graphicData uri="http://schemas.openxmlformats.org/drawingml/2006/table">
            <a:tbl>
              <a:tblPr firstRow="1" bandRow="1">
                <a:tableStyleId>{69CF1AB2-1976-4502-BF36-3FF5EA218861}</a:tableStyleId>
              </a:tblPr>
              <a:tblGrid>
                <a:gridCol w="4389120">
                  <a:extLst>
                    <a:ext uri="{9D8B030D-6E8A-4147-A177-3AD203B41FA5}">
                      <a16:colId xmlns:a16="http://schemas.microsoft.com/office/drawing/2014/main" val="262566045"/>
                    </a:ext>
                  </a:extLst>
                </a:gridCol>
              </a:tblGrid>
              <a:tr h="3081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Old IT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2855002"/>
                  </a:ext>
                </a:extLst>
              </a:tr>
              <a:tr h="1828800">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Siloed &amp; segregated teams lead to inefficient communications and </a:t>
                      </a:r>
                      <a:b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br>
                      <a: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co-operation – furthermore, each team has different, and often opposing philosophies, objectives &amp; priorities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High cost / high turnover contractor workforce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Fragmented delivery teams organised by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Dev Team typically do not understand production environment sufficiently to develop the right monitoring, deployment, security, etc. solutions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Long lead times and production quality issues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5890908"/>
                  </a:ext>
                </a:extLst>
              </a:tr>
            </a:tbl>
          </a:graphicData>
        </a:graphic>
      </p:graphicFrame>
      <p:graphicFrame>
        <p:nvGraphicFramePr>
          <p:cNvPr id="29" name="Table 28">
            <a:extLst>
              <a:ext uri="{FF2B5EF4-FFF2-40B4-BE49-F238E27FC236}">
                <a16:creationId xmlns:a16="http://schemas.microsoft.com/office/drawing/2014/main" id="{0A94DCF6-1B1E-46FF-84EE-51A83536031C}"/>
              </a:ext>
            </a:extLst>
          </p:cNvPr>
          <p:cNvGraphicFramePr>
            <a:graphicFrameLocks noGrp="1"/>
          </p:cNvGraphicFramePr>
          <p:nvPr>
            <p:extLst>
              <p:ext uri="{D42A27DB-BD31-4B8C-83A1-F6EECF244321}">
                <p14:modId xmlns:p14="http://schemas.microsoft.com/office/powerpoint/2010/main" val="3553232533"/>
              </p:ext>
            </p:extLst>
          </p:nvPr>
        </p:nvGraphicFramePr>
        <p:xfrm>
          <a:off x="6645971" y="3743916"/>
          <a:ext cx="4389120" cy="2136995"/>
        </p:xfrm>
        <a:graphic>
          <a:graphicData uri="http://schemas.openxmlformats.org/drawingml/2006/table">
            <a:tbl>
              <a:tblPr firstRow="1" bandRow="1">
                <a:tableStyleId>{69CF1AB2-1976-4502-BF36-3FF5EA218861}</a:tableStyleId>
              </a:tblPr>
              <a:tblGrid>
                <a:gridCol w="4389120">
                  <a:extLst>
                    <a:ext uri="{9D8B030D-6E8A-4147-A177-3AD203B41FA5}">
                      <a16:colId xmlns:a16="http://schemas.microsoft.com/office/drawing/2014/main" val="262566045"/>
                    </a:ext>
                  </a:extLst>
                </a:gridCol>
              </a:tblGrid>
              <a:tr h="3081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sngStrike" kern="1200" cap="none" spc="0" normalizeH="0" baseline="0" noProof="0">
                          <a:ln>
                            <a:noFill/>
                          </a:ln>
                          <a:solidFill>
                            <a:srgbClr val="FF5800"/>
                          </a:solidFill>
                          <a:effectLst/>
                          <a:uLnTx/>
                          <a:uFillTx/>
                          <a:latin typeface="Segoe UI Semibold" panose="020B0502040204020203" pitchFamily="34" charset="0"/>
                          <a:ea typeface="+mn-ea"/>
                          <a:cs typeface="Segoe UI Semibold" panose="020B0502040204020203" pitchFamily="34" charset="0"/>
                        </a:rPr>
                        <a:t>New</a:t>
                      </a:r>
                      <a:r>
                        <a:rPr kumimoji="0" lang="en-GB" sz="1600" b="1" i="0" u="none" strike="noStrike" kern="1200" cap="none" spc="0" normalizeH="0" baseline="0" noProof="0">
                          <a:ln>
                            <a:noFill/>
                          </a:ln>
                          <a:solidFill>
                            <a:srgbClr val="FF5800"/>
                          </a:solidFill>
                          <a:effectLst/>
                          <a:uLnTx/>
                          <a:uFillTx/>
                          <a:latin typeface="Segoe UI Semibold" panose="020B0502040204020203" pitchFamily="34" charset="0"/>
                          <a:ea typeface="+mn-ea"/>
                          <a:cs typeface="Segoe UI Semibold" panose="020B0502040204020203" pitchFamily="34" charset="0"/>
                        </a:rPr>
                        <a:t> Current IT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262855002"/>
                  </a:ext>
                </a:extLst>
              </a:tr>
              <a:tr h="1828800">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Empowered co-located teams with shared objectives aligned </a:t>
                      </a:r>
                      <a:br>
                        <a:rPr kumimoji="0" lang="en-US"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br>
                      <a:r>
                        <a:rPr kumimoji="0" lang="en-US"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to customer journeys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Lean principles and continuous delivery of value: Continuous Deployment: Continuous Improvement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Test early and often: Embrace failure, recover automatically, degrade gracefully; Experiment without regret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Tools and automation: Enabling Zero-touch build and deploy, Automate everything (in pipelines), Elastic infrastructure and platform services, API enabled architecture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995890908"/>
                  </a:ext>
                </a:extLst>
              </a:tr>
            </a:tbl>
          </a:graphicData>
        </a:graphic>
      </p:graphicFrame>
      <p:grpSp>
        <p:nvGrpSpPr>
          <p:cNvPr id="6" name="Group 5">
            <a:extLst>
              <a:ext uri="{FF2B5EF4-FFF2-40B4-BE49-F238E27FC236}">
                <a16:creationId xmlns:a16="http://schemas.microsoft.com/office/drawing/2014/main" id="{A5352EFD-7661-4711-BFFD-50E300D61E19}"/>
              </a:ext>
            </a:extLst>
          </p:cNvPr>
          <p:cNvGrpSpPr/>
          <p:nvPr/>
        </p:nvGrpSpPr>
        <p:grpSpPr>
          <a:xfrm>
            <a:off x="2351583" y="1267419"/>
            <a:ext cx="990126" cy="990123"/>
            <a:chOff x="2399098" y="1267419"/>
            <a:chExt cx="990126" cy="990123"/>
          </a:xfrm>
        </p:grpSpPr>
        <p:sp>
          <p:nvSpPr>
            <p:cNvPr id="33" name="Oval 32">
              <a:extLst>
                <a:ext uri="{FF2B5EF4-FFF2-40B4-BE49-F238E27FC236}">
                  <a16:creationId xmlns:a16="http://schemas.microsoft.com/office/drawing/2014/main" id="{8D30856A-40FD-4916-A351-EB718EA9274D}"/>
                </a:ext>
              </a:extLst>
            </p:cNvPr>
            <p:cNvSpPr/>
            <p:nvPr/>
          </p:nvSpPr>
          <p:spPr>
            <a:xfrm>
              <a:off x="2399098" y="1267419"/>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4" name="Rectangle 33">
              <a:extLst>
                <a:ext uri="{FF2B5EF4-FFF2-40B4-BE49-F238E27FC236}">
                  <a16:creationId xmlns:a16="http://schemas.microsoft.com/office/drawing/2014/main" id="{03EDD2A6-DF52-459F-A5B0-74FD257A9AAF}"/>
                </a:ext>
              </a:extLst>
            </p:cNvPr>
            <p:cNvSpPr/>
            <p:nvPr/>
          </p:nvSpPr>
          <p:spPr>
            <a:xfrm>
              <a:off x="2440038" y="1501646"/>
              <a:ext cx="922613" cy="461665"/>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Sec</a:t>
              </a:r>
            </a:p>
            <a:p>
              <a:pPr algn="ctr"/>
              <a:r>
                <a:rPr lang="en-GB" sz="1200">
                  <a:solidFill>
                    <a:schemeClr val="bg1"/>
                  </a:solidFill>
                  <a:latin typeface="Segoe UI Semilight" panose="020B0402040204020203" pitchFamily="34" charset="0"/>
                  <a:cs typeface="Segoe UI Semilight" panose="020B0402040204020203" pitchFamily="34" charset="0"/>
                </a:rPr>
                <a:t>Team</a:t>
              </a:r>
              <a:endParaRPr lang="en-US" sz="1200">
                <a:solidFill>
                  <a:schemeClr val="bg1"/>
                </a:solidFill>
                <a:latin typeface="Segoe UI Semilight" panose="020B0402040204020203" pitchFamily="34" charset="0"/>
                <a:cs typeface="Segoe UI Semilight" panose="020B0402040204020203" pitchFamily="34" charset="0"/>
              </a:endParaRPr>
            </a:p>
          </p:txBody>
        </p:sp>
      </p:grpSp>
      <p:sp>
        <p:nvSpPr>
          <p:cNvPr id="41" name="Oval 40">
            <a:extLst>
              <a:ext uri="{FF2B5EF4-FFF2-40B4-BE49-F238E27FC236}">
                <a16:creationId xmlns:a16="http://schemas.microsoft.com/office/drawing/2014/main" id="{93F290F9-F2D0-4489-AC90-B0221FAE6AD6}"/>
              </a:ext>
            </a:extLst>
          </p:cNvPr>
          <p:cNvSpPr>
            <a:spLocks noChangeAspect="1"/>
          </p:cNvSpPr>
          <p:nvPr/>
        </p:nvSpPr>
        <p:spPr>
          <a:xfrm>
            <a:off x="8806536" y="1213691"/>
            <a:ext cx="1347797" cy="1347797"/>
          </a:xfrm>
          <a:prstGeom prst="ellipse">
            <a:avLst/>
          </a:prstGeom>
          <a:solidFill>
            <a:schemeClr val="tx2">
              <a:lumMod val="60000"/>
              <a:lumOff val="40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Rectangle 41">
            <a:extLst>
              <a:ext uri="{FF2B5EF4-FFF2-40B4-BE49-F238E27FC236}">
                <a16:creationId xmlns:a16="http://schemas.microsoft.com/office/drawing/2014/main" id="{3B0CF71A-55DC-4873-9C31-F2617F4DC326}"/>
              </a:ext>
            </a:extLst>
          </p:cNvPr>
          <p:cNvSpPr/>
          <p:nvPr/>
        </p:nvSpPr>
        <p:spPr>
          <a:xfrm>
            <a:off x="9316456" y="1415745"/>
            <a:ext cx="655800" cy="369332"/>
          </a:xfrm>
          <a:prstGeom prst="rect">
            <a:avLst/>
          </a:prstGeom>
        </p:spPr>
        <p:txBody>
          <a:bodyPr wrap="square" lIns="0" tIns="0" rIns="0" bIns="0">
            <a:spAutoFit/>
          </a:bodyPr>
          <a:lstStyle/>
          <a:p>
            <a:pPr algn="ctr"/>
            <a:r>
              <a:rPr lang="en-GB" sz="1200" spc="-20">
                <a:solidFill>
                  <a:schemeClr val="bg1"/>
                </a:solidFill>
                <a:latin typeface="Segoe UI Semilight" panose="020B0402040204020203" pitchFamily="34" charset="0"/>
                <a:cs typeface="Segoe UI Semilight" panose="020B0402040204020203" pitchFamily="34" charset="0"/>
              </a:rPr>
              <a:t>Data</a:t>
            </a:r>
          </a:p>
          <a:p>
            <a:pPr algn="ctr"/>
            <a:r>
              <a:rPr lang="en-GB" sz="1200" spc="-20">
                <a:solidFill>
                  <a:schemeClr val="bg1"/>
                </a:solidFill>
                <a:latin typeface="Segoe UI Semilight" panose="020B0402040204020203" pitchFamily="34" charset="0"/>
                <a:cs typeface="Segoe UI Semilight" panose="020B0402040204020203" pitchFamily="34" charset="0"/>
              </a:rPr>
              <a:t>Team</a:t>
            </a:r>
            <a:endParaRPr lang="en-US" sz="1200" spc="-20">
              <a:solidFill>
                <a:schemeClr val="bg1"/>
              </a:solidFill>
              <a:latin typeface="Segoe UI Semilight" panose="020B0402040204020203" pitchFamily="34" charset="0"/>
              <a:cs typeface="Segoe UI Semilight" panose="020B0402040204020203" pitchFamily="34" charset="0"/>
            </a:endParaRPr>
          </a:p>
        </p:txBody>
      </p:sp>
      <p:sp>
        <p:nvSpPr>
          <p:cNvPr id="37" name="Oval 36">
            <a:extLst>
              <a:ext uri="{FF2B5EF4-FFF2-40B4-BE49-F238E27FC236}">
                <a16:creationId xmlns:a16="http://schemas.microsoft.com/office/drawing/2014/main" id="{279F9536-C65B-4AC6-842D-EFA498B96915}"/>
              </a:ext>
            </a:extLst>
          </p:cNvPr>
          <p:cNvSpPr>
            <a:spLocks noChangeAspect="1"/>
          </p:cNvSpPr>
          <p:nvPr/>
        </p:nvSpPr>
        <p:spPr>
          <a:xfrm>
            <a:off x="8126169" y="1399510"/>
            <a:ext cx="1347797" cy="1347797"/>
          </a:xfrm>
          <a:prstGeom prst="ellipse">
            <a:avLst/>
          </a:prstGeom>
          <a:solidFill>
            <a:schemeClr val="tx2">
              <a:lumMod val="60000"/>
              <a:lumOff val="40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Oval 10">
            <a:extLst>
              <a:ext uri="{FF2B5EF4-FFF2-40B4-BE49-F238E27FC236}">
                <a16:creationId xmlns:a16="http://schemas.microsoft.com/office/drawing/2014/main" id="{4B30B02E-A100-4E48-BCC7-B72209DC5B84}"/>
              </a:ext>
            </a:extLst>
          </p:cNvPr>
          <p:cNvSpPr>
            <a:spLocks noChangeAspect="1"/>
          </p:cNvSpPr>
          <p:nvPr/>
        </p:nvSpPr>
        <p:spPr>
          <a:xfrm>
            <a:off x="8714722" y="1905932"/>
            <a:ext cx="1347797" cy="1347797"/>
          </a:xfrm>
          <a:prstGeom prst="ellipse">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Oval 11">
            <a:extLst>
              <a:ext uri="{FF2B5EF4-FFF2-40B4-BE49-F238E27FC236}">
                <a16:creationId xmlns:a16="http://schemas.microsoft.com/office/drawing/2014/main" id="{ED793B0F-AE2D-4B2C-ABE1-ED3EC6321EC1}"/>
              </a:ext>
            </a:extLst>
          </p:cNvPr>
          <p:cNvSpPr>
            <a:spLocks noChangeAspect="1"/>
          </p:cNvSpPr>
          <p:nvPr/>
        </p:nvSpPr>
        <p:spPr>
          <a:xfrm>
            <a:off x="7559187" y="1905932"/>
            <a:ext cx="1347797" cy="1347797"/>
          </a:xfrm>
          <a:prstGeom prst="ellipse">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Oval 9">
            <a:extLst>
              <a:ext uri="{FF2B5EF4-FFF2-40B4-BE49-F238E27FC236}">
                <a16:creationId xmlns:a16="http://schemas.microsoft.com/office/drawing/2014/main" id="{CD5AED48-4EB9-49BB-931C-82D7C784001E}"/>
              </a:ext>
            </a:extLst>
          </p:cNvPr>
          <p:cNvSpPr>
            <a:spLocks noChangeAspect="1"/>
          </p:cNvSpPr>
          <p:nvPr/>
        </p:nvSpPr>
        <p:spPr>
          <a:xfrm>
            <a:off x="8118101" y="2446387"/>
            <a:ext cx="1347797" cy="1347797"/>
          </a:xfrm>
          <a:prstGeom prst="ellipse">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Rectangle 26">
            <a:extLst>
              <a:ext uri="{FF2B5EF4-FFF2-40B4-BE49-F238E27FC236}">
                <a16:creationId xmlns:a16="http://schemas.microsoft.com/office/drawing/2014/main" id="{857AE18F-3231-46A6-BBD1-0F1D8F201659}"/>
              </a:ext>
            </a:extLst>
          </p:cNvPr>
          <p:cNvSpPr/>
          <p:nvPr/>
        </p:nvSpPr>
        <p:spPr>
          <a:xfrm>
            <a:off x="9407055" y="2411967"/>
            <a:ext cx="655800" cy="369332"/>
          </a:xfrm>
          <a:prstGeom prst="rect">
            <a:avLst/>
          </a:prstGeom>
        </p:spPr>
        <p:txBody>
          <a:bodyPr wrap="square" lIns="0" tIns="0" rIns="0" bIns="0">
            <a:spAutoFit/>
          </a:bodyPr>
          <a:lstStyle/>
          <a:p>
            <a:pPr algn="ctr"/>
            <a:r>
              <a:rPr lang="en-GB" sz="1200" spc="-20">
                <a:solidFill>
                  <a:schemeClr val="bg1"/>
                </a:solidFill>
                <a:latin typeface="Segoe UI Semilight" panose="020B0402040204020203" pitchFamily="34" charset="0"/>
                <a:cs typeface="Segoe UI Semilight" panose="020B0402040204020203" pitchFamily="34" charset="0"/>
              </a:rPr>
              <a:t>Support</a:t>
            </a:r>
          </a:p>
          <a:p>
            <a:pPr algn="ctr"/>
            <a:r>
              <a:rPr lang="en-GB" sz="1200" spc="-20">
                <a:solidFill>
                  <a:schemeClr val="bg1"/>
                </a:solidFill>
                <a:latin typeface="Segoe UI Semilight" panose="020B0402040204020203" pitchFamily="34" charset="0"/>
                <a:cs typeface="Segoe UI Semilight" panose="020B0402040204020203" pitchFamily="34" charset="0"/>
              </a:rPr>
              <a:t>Team</a:t>
            </a:r>
            <a:endParaRPr lang="en-US" sz="1200" spc="-20">
              <a:solidFill>
                <a:schemeClr val="bg1"/>
              </a:solidFill>
              <a:latin typeface="Segoe UI Semilight" panose="020B0402040204020203" pitchFamily="34" charset="0"/>
              <a:cs typeface="Segoe UI Semilight" panose="020B0402040204020203" pitchFamily="34" charset="0"/>
            </a:endParaRPr>
          </a:p>
        </p:txBody>
      </p:sp>
      <p:sp>
        <p:nvSpPr>
          <p:cNvPr id="30" name="Rectangle 29">
            <a:extLst>
              <a:ext uri="{FF2B5EF4-FFF2-40B4-BE49-F238E27FC236}">
                <a16:creationId xmlns:a16="http://schemas.microsoft.com/office/drawing/2014/main" id="{7573198C-B052-466F-8B56-983AF29AB5BB}"/>
              </a:ext>
            </a:extLst>
          </p:cNvPr>
          <p:cNvSpPr/>
          <p:nvPr/>
        </p:nvSpPr>
        <p:spPr>
          <a:xfrm>
            <a:off x="7580193" y="2395164"/>
            <a:ext cx="690036" cy="369332"/>
          </a:xfrm>
          <a:prstGeom prst="rect">
            <a:avLst/>
          </a:prstGeom>
        </p:spPr>
        <p:txBody>
          <a:bodyPr wrap="square" lIns="0" tIns="0" rIns="0" bIns="0">
            <a:spAutoFit/>
          </a:bodyPr>
          <a:lstStyle/>
          <a:p>
            <a:pPr algn="ctr"/>
            <a:r>
              <a:rPr lang="en-GB" sz="1200" spc="-20">
                <a:solidFill>
                  <a:schemeClr val="bg1"/>
                </a:solidFill>
                <a:latin typeface="Segoe UI Semilight" panose="020B0402040204020203" pitchFamily="34" charset="0"/>
                <a:cs typeface="Segoe UI Semilight" panose="020B0402040204020203" pitchFamily="34" charset="0"/>
              </a:rPr>
              <a:t>Dev</a:t>
            </a:r>
          </a:p>
          <a:p>
            <a:pPr algn="ctr"/>
            <a:r>
              <a:rPr lang="en-GB" sz="1200" spc="-20">
                <a:solidFill>
                  <a:schemeClr val="bg1"/>
                </a:solidFill>
                <a:latin typeface="Segoe UI Semilight" panose="020B0402040204020203" pitchFamily="34" charset="0"/>
                <a:cs typeface="Segoe UI Semilight" panose="020B0402040204020203" pitchFamily="34" charset="0"/>
              </a:rPr>
              <a:t>Team</a:t>
            </a:r>
            <a:endParaRPr lang="en-US" sz="1200" spc="-20">
              <a:solidFill>
                <a:schemeClr val="bg1"/>
              </a:solidFill>
              <a:latin typeface="Segoe UI Semilight" panose="020B0402040204020203" pitchFamily="34" charset="0"/>
              <a:cs typeface="Segoe UI Semilight" panose="020B0402040204020203" pitchFamily="34" charset="0"/>
            </a:endParaRPr>
          </a:p>
        </p:txBody>
      </p:sp>
      <p:sp>
        <p:nvSpPr>
          <p:cNvPr id="32" name="Rectangle 31">
            <a:extLst>
              <a:ext uri="{FF2B5EF4-FFF2-40B4-BE49-F238E27FC236}">
                <a16:creationId xmlns:a16="http://schemas.microsoft.com/office/drawing/2014/main" id="{DAC606E9-D1DA-4407-869A-B2B643E414DF}"/>
              </a:ext>
            </a:extLst>
          </p:cNvPr>
          <p:cNvSpPr/>
          <p:nvPr/>
        </p:nvSpPr>
        <p:spPr>
          <a:xfrm>
            <a:off x="8384713" y="3287550"/>
            <a:ext cx="839240" cy="369332"/>
          </a:xfrm>
          <a:prstGeom prst="rect">
            <a:avLst/>
          </a:prstGeom>
        </p:spPr>
        <p:txBody>
          <a:bodyPr wrap="square" lIns="0" tIns="0" rIns="0" bIns="0">
            <a:spAutoFit/>
          </a:bodyPr>
          <a:lstStyle/>
          <a:p>
            <a:pPr algn="ctr"/>
            <a:r>
              <a:rPr lang="en-GB" sz="1200" spc="-20">
                <a:solidFill>
                  <a:schemeClr val="bg1"/>
                </a:solidFill>
                <a:latin typeface="Segoe UI Semilight" panose="020B0402040204020203" pitchFamily="34" charset="0"/>
                <a:cs typeface="Segoe UI Semilight" panose="020B0402040204020203" pitchFamily="34" charset="0"/>
              </a:rPr>
              <a:t>Ops</a:t>
            </a:r>
          </a:p>
          <a:p>
            <a:pPr algn="ctr"/>
            <a:r>
              <a:rPr lang="en-GB" sz="1200" spc="-20">
                <a:solidFill>
                  <a:schemeClr val="bg1"/>
                </a:solidFill>
                <a:latin typeface="Segoe UI Semilight" panose="020B0402040204020203" pitchFamily="34" charset="0"/>
                <a:cs typeface="Segoe UI Semilight" panose="020B0402040204020203" pitchFamily="34" charset="0"/>
              </a:rPr>
              <a:t>Team</a:t>
            </a:r>
            <a:endParaRPr lang="en-US" sz="1200" spc="-20">
              <a:solidFill>
                <a:schemeClr val="bg1"/>
              </a:solidFill>
              <a:latin typeface="Segoe UI Semilight" panose="020B0402040204020203" pitchFamily="34" charset="0"/>
              <a:cs typeface="Segoe UI Semilight" panose="020B0402040204020203" pitchFamily="34" charset="0"/>
            </a:endParaRPr>
          </a:p>
        </p:txBody>
      </p:sp>
      <p:sp>
        <p:nvSpPr>
          <p:cNvPr id="39" name="Rectangle 38">
            <a:extLst>
              <a:ext uri="{FF2B5EF4-FFF2-40B4-BE49-F238E27FC236}">
                <a16:creationId xmlns:a16="http://schemas.microsoft.com/office/drawing/2014/main" id="{6A1588FE-6034-456B-B26A-B2B8AB2DCF00}"/>
              </a:ext>
            </a:extLst>
          </p:cNvPr>
          <p:cNvSpPr/>
          <p:nvPr/>
        </p:nvSpPr>
        <p:spPr>
          <a:xfrm>
            <a:off x="8476433" y="1494039"/>
            <a:ext cx="655800" cy="369332"/>
          </a:xfrm>
          <a:prstGeom prst="rect">
            <a:avLst/>
          </a:prstGeom>
        </p:spPr>
        <p:txBody>
          <a:bodyPr wrap="square" lIns="0" tIns="0" rIns="0" bIns="0">
            <a:spAutoFit/>
          </a:bodyPr>
          <a:lstStyle/>
          <a:p>
            <a:pPr algn="ctr"/>
            <a:r>
              <a:rPr lang="en-GB" sz="1200" spc="-20">
                <a:solidFill>
                  <a:schemeClr val="bg1"/>
                </a:solidFill>
                <a:latin typeface="Segoe UI Semilight" panose="020B0402040204020203" pitchFamily="34" charset="0"/>
                <a:cs typeface="Segoe UI Semilight" panose="020B0402040204020203" pitchFamily="34" charset="0"/>
              </a:rPr>
              <a:t>Sec</a:t>
            </a:r>
          </a:p>
          <a:p>
            <a:pPr algn="ctr"/>
            <a:r>
              <a:rPr lang="en-GB" sz="1200" spc="-20">
                <a:solidFill>
                  <a:schemeClr val="bg1"/>
                </a:solidFill>
                <a:latin typeface="Segoe UI Semilight" panose="020B0402040204020203" pitchFamily="34" charset="0"/>
                <a:cs typeface="Segoe UI Semilight" panose="020B0402040204020203" pitchFamily="34" charset="0"/>
              </a:rPr>
              <a:t>Team</a:t>
            </a:r>
            <a:endParaRPr lang="en-US" sz="1200" spc="-20">
              <a:solidFill>
                <a:schemeClr val="bg1"/>
              </a:solidFill>
              <a:latin typeface="Segoe UI Semilight" panose="020B0402040204020203" pitchFamily="34" charset="0"/>
              <a:cs typeface="Segoe UI Semilight" panose="020B0402040204020203" pitchFamily="34" charset="0"/>
            </a:endParaRPr>
          </a:p>
        </p:txBody>
      </p:sp>
      <p:sp>
        <p:nvSpPr>
          <p:cNvPr id="40" name="Oval 39">
            <a:extLst>
              <a:ext uri="{FF2B5EF4-FFF2-40B4-BE49-F238E27FC236}">
                <a16:creationId xmlns:a16="http://schemas.microsoft.com/office/drawing/2014/main" id="{A1EE1E16-3954-45B7-930D-BCF6C0B6092E}"/>
              </a:ext>
            </a:extLst>
          </p:cNvPr>
          <p:cNvSpPr>
            <a:spLocks noChangeAspect="1"/>
          </p:cNvSpPr>
          <p:nvPr/>
        </p:nvSpPr>
        <p:spPr>
          <a:xfrm>
            <a:off x="8171380" y="1957900"/>
            <a:ext cx="1273514" cy="1273514"/>
          </a:xfrm>
          <a:prstGeom prst="ellipse">
            <a:avLst/>
          </a:prstGeom>
          <a:solidFill>
            <a:srgbClr val="E6A61C"/>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Rectangle 30">
            <a:extLst>
              <a:ext uri="{FF2B5EF4-FFF2-40B4-BE49-F238E27FC236}">
                <a16:creationId xmlns:a16="http://schemas.microsoft.com/office/drawing/2014/main" id="{80BD6F85-CC8E-4705-A963-3ACD17DFBE06}"/>
              </a:ext>
            </a:extLst>
          </p:cNvPr>
          <p:cNvSpPr/>
          <p:nvPr/>
        </p:nvSpPr>
        <p:spPr>
          <a:xfrm>
            <a:off x="8485280" y="2520080"/>
            <a:ext cx="638107" cy="184666"/>
          </a:xfrm>
          <a:prstGeom prst="rect">
            <a:avLst/>
          </a:prstGeom>
        </p:spPr>
        <p:txBody>
          <a:bodyPr wrap="square" lIns="0" tIns="0" rIns="0" bIns="0">
            <a:spAutoFit/>
          </a:bodyPr>
          <a:lstStyle/>
          <a:p>
            <a:pPr algn="ctr"/>
            <a:r>
              <a:rPr lang="en-GB" sz="1200" spc="-20">
                <a:solidFill>
                  <a:schemeClr val="bg1"/>
                </a:solidFill>
                <a:latin typeface="Segoe UI Semilight" panose="020B0402040204020203" pitchFamily="34" charset="0"/>
                <a:cs typeface="Segoe UI Semilight" panose="020B0402040204020203" pitchFamily="34" charset="0"/>
              </a:rPr>
              <a:t>DevOps</a:t>
            </a:r>
            <a:endParaRPr lang="en-US" sz="1200" spc="-20">
              <a:solidFill>
                <a:schemeClr val="bg1"/>
              </a:solidFill>
              <a:latin typeface="Segoe UI Semilight" panose="020B0402040204020203" pitchFamily="34" charset="0"/>
              <a:cs typeface="Segoe UI Semilight" panose="020B0402040204020203" pitchFamily="34" charset="0"/>
            </a:endParaRPr>
          </a:p>
        </p:txBody>
      </p:sp>
      <p:grpSp>
        <p:nvGrpSpPr>
          <p:cNvPr id="7" name="Group 6">
            <a:extLst>
              <a:ext uri="{FF2B5EF4-FFF2-40B4-BE49-F238E27FC236}">
                <a16:creationId xmlns:a16="http://schemas.microsoft.com/office/drawing/2014/main" id="{E8DFC3E4-EA31-449B-A53B-E16911D3C847}"/>
              </a:ext>
            </a:extLst>
          </p:cNvPr>
          <p:cNvGrpSpPr/>
          <p:nvPr/>
        </p:nvGrpSpPr>
        <p:grpSpPr>
          <a:xfrm>
            <a:off x="3418920" y="1267419"/>
            <a:ext cx="990126" cy="990123"/>
            <a:chOff x="3527431" y="1267419"/>
            <a:chExt cx="990126" cy="990123"/>
          </a:xfrm>
        </p:grpSpPr>
        <p:sp>
          <p:nvSpPr>
            <p:cNvPr id="45" name="Oval 44">
              <a:extLst>
                <a:ext uri="{FF2B5EF4-FFF2-40B4-BE49-F238E27FC236}">
                  <a16:creationId xmlns:a16="http://schemas.microsoft.com/office/drawing/2014/main" id="{F360BB90-1EC0-4C3C-B067-6F3810F1F860}"/>
                </a:ext>
              </a:extLst>
            </p:cNvPr>
            <p:cNvSpPr/>
            <p:nvPr/>
          </p:nvSpPr>
          <p:spPr>
            <a:xfrm>
              <a:off x="3527431" y="1267419"/>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Rectangle 45">
              <a:extLst>
                <a:ext uri="{FF2B5EF4-FFF2-40B4-BE49-F238E27FC236}">
                  <a16:creationId xmlns:a16="http://schemas.microsoft.com/office/drawing/2014/main" id="{616BA3FB-D84F-443D-BDF6-3878B31ACE98}"/>
                </a:ext>
              </a:extLst>
            </p:cNvPr>
            <p:cNvSpPr/>
            <p:nvPr/>
          </p:nvSpPr>
          <p:spPr>
            <a:xfrm>
              <a:off x="3568371" y="1501646"/>
              <a:ext cx="922613" cy="461665"/>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Data</a:t>
              </a:r>
            </a:p>
            <a:p>
              <a:pPr algn="ctr"/>
              <a:r>
                <a:rPr lang="en-GB" sz="1200">
                  <a:solidFill>
                    <a:schemeClr val="bg1"/>
                  </a:solidFill>
                  <a:latin typeface="Segoe UI Semilight" panose="020B0402040204020203" pitchFamily="34" charset="0"/>
                  <a:cs typeface="Segoe UI Semilight" panose="020B0402040204020203" pitchFamily="34" charset="0"/>
                </a:rPr>
                <a:t>Team</a:t>
              </a:r>
              <a:endParaRPr lang="en-US" sz="1200">
                <a:solidFill>
                  <a:schemeClr val="bg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9230063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Breaking the Downward Spiral</a:t>
            </a:r>
          </a:p>
        </p:txBody>
      </p:sp>
      <p:sp>
        <p:nvSpPr>
          <p:cNvPr id="35" name="Content Placeholder 1">
            <a:extLst>
              <a:ext uri="{FF2B5EF4-FFF2-40B4-BE49-F238E27FC236}">
                <a16:creationId xmlns:a16="http://schemas.microsoft.com/office/drawing/2014/main" id="{EF1099B4-11B4-4C03-95D5-4C6E32D89657}"/>
              </a:ext>
            </a:extLst>
          </p:cNvPr>
          <p:cNvSpPr>
            <a:spLocks noGrp="1"/>
          </p:cNvSpPr>
          <p:nvPr>
            <p:ph idx="1"/>
          </p:nvPr>
        </p:nvSpPr>
        <p:spPr>
          <a:xfrm>
            <a:off x="960792" y="1524000"/>
            <a:ext cx="10270415" cy="4351338"/>
          </a:xfrm>
        </p:spPr>
        <p:txBody>
          <a:bodyPr/>
          <a:lstStyle/>
          <a:p>
            <a:pPr marL="342900" indent="-342900">
              <a:buFont typeface="Arial" panose="020B0604020202020204" pitchFamily="34" charset="0"/>
              <a:buChar char="•"/>
            </a:pPr>
            <a:r>
              <a:rPr lang="en-US">
                <a:solidFill>
                  <a:schemeClr val="bg2">
                    <a:lumMod val="10000"/>
                  </a:schemeClr>
                </a:solidFill>
              </a:rPr>
              <a:t>Code deployments should be </a:t>
            </a:r>
            <a:r>
              <a:rPr lang="en-US" b="1">
                <a:solidFill>
                  <a:schemeClr val="bg2">
                    <a:lumMod val="10000"/>
                  </a:schemeClr>
                </a:solidFill>
              </a:rPr>
              <a:t>routine</a:t>
            </a:r>
            <a:r>
              <a:rPr lang="en-US">
                <a:solidFill>
                  <a:schemeClr val="bg2">
                    <a:lumMod val="10000"/>
                  </a:schemeClr>
                </a:solidFill>
              </a:rPr>
              <a:t> and predictable</a:t>
            </a:r>
          </a:p>
          <a:p>
            <a:pPr marL="800100" lvl="1" indent="-342900">
              <a:buFont typeface="Arial" panose="020B0604020202020204" pitchFamily="34" charset="0"/>
              <a:buChar char="•"/>
            </a:pPr>
            <a:r>
              <a:rPr lang="en-US">
                <a:solidFill>
                  <a:schemeClr val="bg2">
                    <a:lumMod val="10000"/>
                  </a:schemeClr>
                </a:solidFill>
              </a:rPr>
              <a:t>Code &amp; environments are always in secure &amp; deployable state</a:t>
            </a:r>
          </a:p>
          <a:p>
            <a:pPr marL="342900" indent="-342900">
              <a:buFont typeface="Arial" panose="020B0604020202020204" pitchFamily="34" charset="0"/>
              <a:buChar char="•"/>
            </a:pPr>
            <a:r>
              <a:rPr lang="en-US" b="1">
                <a:solidFill>
                  <a:schemeClr val="bg2">
                    <a:lumMod val="10000"/>
                  </a:schemeClr>
                </a:solidFill>
              </a:rPr>
              <a:t>Feedback</a:t>
            </a:r>
            <a:r>
              <a:rPr lang="en-US">
                <a:solidFill>
                  <a:schemeClr val="bg2">
                    <a:lumMod val="10000"/>
                  </a:schemeClr>
                </a:solidFill>
              </a:rPr>
              <a:t> loops everywhere</a:t>
            </a:r>
          </a:p>
          <a:p>
            <a:pPr marL="800100" lvl="1" indent="-342900">
              <a:buFont typeface="Arial" panose="020B0604020202020204" pitchFamily="34" charset="0"/>
              <a:buChar char="•"/>
            </a:pPr>
            <a:r>
              <a:rPr lang="en-US">
                <a:solidFill>
                  <a:schemeClr val="bg2">
                    <a:lumMod val="10000"/>
                  </a:schemeClr>
                </a:solidFill>
              </a:rPr>
              <a:t>Are users getting the right value?</a:t>
            </a:r>
          </a:p>
          <a:p>
            <a:pPr marL="342900" indent="-342900">
              <a:buFont typeface="Arial" panose="020B0604020202020204" pitchFamily="34" charset="0"/>
              <a:buChar char="•"/>
            </a:pPr>
            <a:r>
              <a:rPr lang="en-US" b="1">
                <a:solidFill>
                  <a:schemeClr val="bg2">
                    <a:lumMod val="10000"/>
                  </a:schemeClr>
                </a:solidFill>
              </a:rPr>
              <a:t>Automated</a:t>
            </a:r>
            <a:r>
              <a:rPr lang="en-US">
                <a:solidFill>
                  <a:schemeClr val="bg2">
                    <a:lumMod val="10000"/>
                  </a:schemeClr>
                </a:solidFill>
              </a:rPr>
              <a:t> testing</a:t>
            </a:r>
          </a:p>
          <a:p>
            <a:pPr marL="800100" lvl="1" indent="-342900">
              <a:buFont typeface="Arial" panose="020B0604020202020204" pitchFamily="34" charset="0"/>
              <a:buChar char="•"/>
            </a:pPr>
            <a:r>
              <a:rPr lang="en-US">
                <a:solidFill>
                  <a:schemeClr val="bg2">
                    <a:lumMod val="10000"/>
                  </a:schemeClr>
                </a:solidFill>
              </a:rPr>
              <a:t>Fix problems - don’t manage them</a:t>
            </a:r>
          </a:p>
          <a:p>
            <a:pPr marL="342900" indent="-342900">
              <a:buFont typeface="Arial" panose="020B0604020202020204" pitchFamily="34" charset="0"/>
              <a:buChar char="•"/>
            </a:pPr>
            <a:r>
              <a:rPr lang="en-US">
                <a:solidFill>
                  <a:schemeClr val="bg2">
                    <a:lumMod val="10000"/>
                  </a:schemeClr>
                </a:solidFill>
              </a:rPr>
              <a:t>Pervasive production </a:t>
            </a:r>
            <a:r>
              <a:rPr lang="en-US" b="1">
                <a:solidFill>
                  <a:schemeClr val="bg2">
                    <a:lumMod val="10000"/>
                  </a:schemeClr>
                </a:solidFill>
              </a:rPr>
              <a:t>telemetry</a:t>
            </a:r>
          </a:p>
          <a:p>
            <a:pPr marL="800100" lvl="1" indent="-342900">
              <a:buFont typeface="Arial" panose="020B0604020202020204" pitchFamily="34" charset="0"/>
              <a:buChar char="•"/>
            </a:pPr>
            <a:r>
              <a:rPr lang="en-US">
                <a:solidFill>
                  <a:schemeClr val="bg2">
                    <a:lumMod val="10000"/>
                  </a:schemeClr>
                </a:solidFill>
              </a:rPr>
              <a:t>Proactive vs. Reactive</a:t>
            </a:r>
          </a:p>
          <a:p>
            <a:pPr marL="342900" indent="-342900">
              <a:buFont typeface="Arial" panose="020B0604020202020204" pitchFamily="34" charset="0"/>
              <a:buChar char="•"/>
            </a:pPr>
            <a:r>
              <a:rPr lang="en-US" b="1">
                <a:solidFill>
                  <a:schemeClr val="bg2">
                    <a:lumMod val="10000"/>
                  </a:schemeClr>
                </a:solidFill>
              </a:rPr>
              <a:t>Blameless</a:t>
            </a:r>
            <a:r>
              <a:rPr lang="en-US">
                <a:solidFill>
                  <a:schemeClr val="bg2">
                    <a:lumMod val="10000"/>
                  </a:schemeClr>
                </a:solidFill>
              </a:rPr>
              <a:t> post-mortems</a:t>
            </a:r>
          </a:p>
          <a:p>
            <a:pPr marL="800100" lvl="1" indent="-342900">
              <a:buFont typeface="Arial" panose="020B0604020202020204" pitchFamily="34" charset="0"/>
              <a:buChar char="•"/>
            </a:pPr>
            <a:r>
              <a:rPr lang="en-US">
                <a:solidFill>
                  <a:schemeClr val="bg2">
                    <a:lumMod val="10000"/>
                  </a:schemeClr>
                </a:solidFill>
              </a:rPr>
              <a:t>Instill culture of learning</a:t>
            </a:r>
          </a:p>
          <a:p>
            <a:pPr marL="342900" indent="-342900">
              <a:buFont typeface="Arial" panose="020B0604020202020204" pitchFamily="34" charset="0"/>
              <a:buChar char="•"/>
            </a:pPr>
            <a:r>
              <a:rPr lang="en-US">
                <a:solidFill>
                  <a:schemeClr val="bg2">
                    <a:lumMod val="10000"/>
                  </a:schemeClr>
                </a:solidFill>
              </a:rPr>
              <a:t>Inject </a:t>
            </a:r>
            <a:r>
              <a:rPr lang="en-US" b="1">
                <a:solidFill>
                  <a:schemeClr val="bg2">
                    <a:lumMod val="10000"/>
                  </a:schemeClr>
                </a:solidFill>
              </a:rPr>
              <a:t>faults</a:t>
            </a:r>
            <a:r>
              <a:rPr lang="en-US">
                <a:solidFill>
                  <a:schemeClr val="bg2">
                    <a:lumMod val="10000"/>
                  </a:schemeClr>
                </a:solidFill>
              </a:rPr>
              <a:t> on purpose</a:t>
            </a:r>
          </a:p>
          <a:p>
            <a:pPr marL="800100" lvl="1" indent="-342900">
              <a:buFont typeface="Arial" panose="020B0604020202020204" pitchFamily="34" charset="0"/>
              <a:buChar char="•"/>
            </a:pPr>
            <a:r>
              <a:rPr lang="en-US">
                <a:solidFill>
                  <a:schemeClr val="bg2">
                    <a:lumMod val="10000"/>
                  </a:schemeClr>
                </a:solidFill>
              </a:rPr>
              <a:t>See how production reacts</a:t>
            </a:r>
          </a:p>
        </p:txBody>
      </p:sp>
      <p:grpSp>
        <p:nvGrpSpPr>
          <p:cNvPr id="36" name="Group 35">
            <a:extLst>
              <a:ext uri="{FF2B5EF4-FFF2-40B4-BE49-F238E27FC236}">
                <a16:creationId xmlns:a16="http://schemas.microsoft.com/office/drawing/2014/main" id="{7C31C916-A613-4802-A5F1-40C6FCE28186}"/>
              </a:ext>
            </a:extLst>
          </p:cNvPr>
          <p:cNvGrpSpPr/>
          <p:nvPr/>
        </p:nvGrpSpPr>
        <p:grpSpPr>
          <a:xfrm>
            <a:off x="7230533" y="1524000"/>
            <a:ext cx="4000674" cy="4356100"/>
            <a:chOff x="7230533" y="1524000"/>
            <a:chExt cx="4000674" cy="4356100"/>
          </a:xfrm>
        </p:grpSpPr>
        <p:sp>
          <p:nvSpPr>
            <p:cNvPr id="38" name="Freeform 5">
              <a:extLst>
                <a:ext uri="{FF2B5EF4-FFF2-40B4-BE49-F238E27FC236}">
                  <a16:creationId xmlns:a16="http://schemas.microsoft.com/office/drawing/2014/main" id="{C6FD6BA6-915A-42C4-A8A6-99D3896DB441}"/>
                </a:ext>
              </a:extLst>
            </p:cNvPr>
            <p:cNvSpPr/>
            <p:nvPr/>
          </p:nvSpPr>
          <p:spPr>
            <a:xfrm>
              <a:off x="7230533" y="1524000"/>
              <a:ext cx="1408642" cy="4356100"/>
            </a:xfrm>
            <a:custGeom>
              <a:avLst/>
              <a:gdLst>
                <a:gd name="connsiteX0" fmla="*/ 2505075 w 2505075"/>
                <a:gd name="connsiteY0" fmla="*/ 0 h 4314825"/>
                <a:gd name="connsiteX1" fmla="*/ 2505075 w 2505075"/>
                <a:gd name="connsiteY1" fmla="*/ 4314825 h 4314825"/>
                <a:gd name="connsiteX2" fmla="*/ 0 w 2505075"/>
                <a:gd name="connsiteY2" fmla="*/ 1895475 h 4314825"/>
                <a:gd name="connsiteX3" fmla="*/ 2505075 w 2505075"/>
                <a:gd name="connsiteY3" fmla="*/ 0 h 4314825"/>
              </a:gdLst>
              <a:ahLst/>
              <a:cxnLst>
                <a:cxn ang="0">
                  <a:pos x="connsiteX0" y="connsiteY0"/>
                </a:cxn>
                <a:cxn ang="0">
                  <a:pos x="connsiteX1" y="connsiteY1"/>
                </a:cxn>
                <a:cxn ang="0">
                  <a:pos x="connsiteX2" y="connsiteY2"/>
                </a:cxn>
                <a:cxn ang="0">
                  <a:pos x="connsiteX3" y="connsiteY3"/>
                </a:cxn>
              </a:cxnLst>
              <a:rect l="l" t="t" r="r" b="b"/>
              <a:pathLst>
                <a:path w="2505075" h="4314825">
                  <a:moveTo>
                    <a:pt x="2505075" y="0"/>
                  </a:moveTo>
                  <a:lnTo>
                    <a:pt x="2505075" y="4314825"/>
                  </a:lnTo>
                  <a:lnTo>
                    <a:pt x="0" y="1895475"/>
                  </a:lnTo>
                  <a:lnTo>
                    <a:pt x="2505075"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A1AE3E5-ED95-49D6-9EA3-F191F0DE2F6E}"/>
                </a:ext>
              </a:extLst>
            </p:cNvPr>
            <p:cNvSpPr/>
            <p:nvPr/>
          </p:nvSpPr>
          <p:spPr>
            <a:xfrm>
              <a:off x="8627856" y="1524000"/>
              <a:ext cx="2603351" cy="4351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2400">
                  <a:latin typeface="+mj-lt"/>
                </a:rPr>
                <a:t>Continual evidence-based Learning</a:t>
              </a:r>
            </a:p>
            <a:p>
              <a:pPr algn="ctr"/>
              <a:r>
                <a:rPr lang="en-GB" sz="2400">
                  <a:latin typeface="+mj-lt"/>
                </a:rPr>
                <a:t>&amp; fostering Hypothesis-driven culture*</a:t>
              </a:r>
            </a:p>
          </p:txBody>
        </p:sp>
      </p:grpSp>
    </p:spTree>
    <p:extLst>
      <p:ext uri="{BB962C8B-B14F-4D97-AF65-F5344CB8AC3E}">
        <p14:creationId xmlns:p14="http://schemas.microsoft.com/office/powerpoint/2010/main" val="66662382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AB17EA-F150-459F-A90A-B6373F7C0363}"/>
              </a:ext>
            </a:extLst>
          </p:cNvPr>
          <p:cNvSpPr>
            <a:spLocks noGrp="1"/>
          </p:cNvSpPr>
          <p:nvPr>
            <p:ph type="body" sz="quarter" idx="10"/>
          </p:nvPr>
        </p:nvSpPr>
        <p:spPr/>
        <p:txBody>
          <a:bodyPr/>
          <a:lstStyle/>
          <a:p>
            <a:r>
              <a:rPr lang="en-US"/>
              <a:t>People</a:t>
            </a:r>
          </a:p>
        </p:txBody>
      </p:sp>
      <p:sp>
        <p:nvSpPr>
          <p:cNvPr id="3" name="Text Placeholder 2">
            <a:extLst>
              <a:ext uri="{FF2B5EF4-FFF2-40B4-BE49-F238E27FC236}">
                <a16:creationId xmlns:a16="http://schemas.microsoft.com/office/drawing/2014/main" id="{52BD7DF4-DB11-44DA-8AA1-519BEEB0EC9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9746903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solidFill>
                  <a:schemeClr val="accent1"/>
                </a:solidFill>
              </a:rPr>
              <a:t>DevOps Practitioner Journey</a:t>
            </a:r>
          </a:p>
        </p:txBody>
      </p:sp>
      <p:pic>
        <p:nvPicPr>
          <p:cNvPr id="4" name="Content Placeholder 3">
            <a:extLst>
              <a:ext uri="{FF2B5EF4-FFF2-40B4-BE49-F238E27FC236}">
                <a16:creationId xmlns:a16="http://schemas.microsoft.com/office/drawing/2014/main" id="{4312B7F0-78ED-4950-8160-A9AB2840A79C}"/>
              </a:ext>
            </a:extLst>
          </p:cNvPr>
          <p:cNvPicPr>
            <a:picLocks noGrp="1" noChangeAspect="1"/>
          </p:cNvPicPr>
          <p:nvPr>
            <p:ph idx="1"/>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767006" y="1235825"/>
            <a:ext cx="8632588" cy="4416514"/>
          </a:xfrm>
        </p:spPr>
      </p:pic>
    </p:spTree>
    <p:extLst>
      <p:ext uri="{BB962C8B-B14F-4D97-AF65-F5344CB8AC3E}">
        <p14:creationId xmlns:p14="http://schemas.microsoft.com/office/powerpoint/2010/main" val="171020872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solidFill>
                  <a:schemeClr val="accent1"/>
                </a:solidFill>
              </a:rPr>
              <a:t>What is the Journey?</a:t>
            </a:r>
          </a:p>
        </p:txBody>
      </p:sp>
      <p:pic>
        <p:nvPicPr>
          <p:cNvPr id="1026" name="Picture 2" descr="From I-Shaped to T-Shaped – Why DevOps Professionals Need to be Multi-Skilled">
            <a:extLst>
              <a:ext uri="{FF2B5EF4-FFF2-40B4-BE49-F238E27FC236}">
                <a16:creationId xmlns:a16="http://schemas.microsoft.com/office/drawing/2014/main" id="{D0D5EFE1-FC33-46E0-9F20-53D91F791C5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66825" y="1709738"/>
            <a:ext cx="96583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82805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AB17EA-F150-459F-A90A-B6373F7C0363}"/>
              </a:ext>
            </a:extLst>
          </p:cNvPr>
          <p:cNvSpPr>
            <a:spLocks noGrp="1"/>
          </p:cNvSpPr>
          <p:nvPr>
            <p:ph type="body" sz="quarter" idx="10"/>
          </p:nvPr>
        </p:nvSpPr>
        <p:spPr/>
        <p:txBody>
          <a:bodyPr/>
          <a:lstStyle/>
          <a:p>
            <a:r>
              <a:rPr lang="en-US"/>
              <a:t>Processes</a:t>
            </a:r>
          </a:p>
        </p:txBody>
      </p:sp>
      <p:sp>
        <p:nvSpPr>
          <p:cNvPr id="3" name="Text Placeholder 2">
            <a:extLst>
              <a:ext uri="{FF2B5EF4-FFF2-40B4-BE49-F238E27FC236}">
                <a16:creationId xmlns:a16="http://schemas.microsoft.com/office/drawing/2014/main" id="{52BD7DF4-DB11-44DA-8AA1-519BEEB0EC9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5813469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b="1"/>
              <a:t>Your Take…</a:t>
            </a:r>
            <a:endParaRPr lang="en-US"/>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2677656"/>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dirty="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595959"/>
                </a:solidFill>
                <a:latin typeface="Segoe UI Light" panose="020B0502040204020203" pitchFamily="34" charset="0"/>
                <a:cs typeface="Segoe UI Light" panose="020B0502040204020203" pitchFamily="34" charset="0"/>
              </a:rPr>
              <a:t>Who has hearing about the Avanade DevOps Standard session?</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spTree>
    <p:extLst>
      <p:ext uri="{BB962C8B-B14F-4D97-AF65-F5344CB8AC3E}">
        <p14:creationId xmlns:p14="http://schemas.microsoft.com/office/powerpoint/2010/main" val="33347639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Avanade DevOps Standard</a:t>
            </a:r>
          </a:p>
        </p:txBody>
      </p:sp>
      <p:pic>
        <p:nvPicPr>
          <p:cNvPr id="6" name="Picture 5">
            <a:extLst>
              <a:ext uri="{FF2B5EF4-FFF2-40B4-BE49-F238E27FC236}">
                <a16:creationId xmlns:a16="http://schemas.microsoft.com/office/drawing/2014/main" id="{AFA26119-BD3F-40B4-975A-13F3588A781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88569" y="1463076"/>
            <a:ext cx="3192728" cy="1482338"/>
          </a:xfrm>
          <a:prstGeom prst="rect">
            <a:avLst/>
          </a:prstGeom>
        </p:spPr>
      </p:pic>
      <p:pic>
        <p:nvPicPr>
          <p:cNvPr id="7" name="Content Placeholder 6">
            <a:extLst>
              <a:ext uri="{FF2B5EF4-FFF2-40B4-BE49-F238E27FC236}">
                <a16:creationId xmlns:a16="http://schemas.microsoft.com/office/drawing/2014/main" id="{F8A8A0F3-F72D-4595-A5E3-EEC87F4C70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3527" y="1539759"/>
            <a:ext cx="6460512" cy="3018186"/>
          </a:xfrm>
          <a:prstGeom prst="rect">
            <a:avLst/>
          </a:prstGeom>
        </p:spPr>
      </p:pic>
      <p:pic>
        <p:nvPicPr>
          <p:cNvPr id="8" name="Picture 7">
            <a:extLst>
              <a:ext uri="{FF2B5EF4-FFF2-40B4-BE49-F238E27FC236}">
                <a16:creationId xmlns:a16="http://schemas.microsoft.com/office/drawing/2014/main" id="{6A4652A7-0DDD-4366-8E14-6E148EF7DD9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88569" y="3152642"/>
            <a:ext cx="3192728" cy="1489378"/>
          </a:xfrm>
          <a:prstGeom prst="rect">
            <a:avLst/>
          </a:prstGeom>
        </p:spPr>
      </p:pic>
      <p:sp>
        <p:nvSpPr>
          <p:cNvPr id="9" name="Rectangle 8">
            <a:extLst>
              <a:ext uri="{FF2B5EF4-FFF2-40B4-BE49-F238E27FC236}">
                <a16:creationId xmlns:a16="http://schemas.microsoft.com/office/drawing/2014/main" id="{E8E6BF97-728C-4D45-92EA-F33BDD51FC07}"/>
              </a:ext>
            </a:extLst>
          </p:cNvPr>
          <p:cNvSpPr/>
          <p:nvPr/>
        </p:nvSpPr>
        <p:spPr>
          <a:xfrm>
            <a:off x="2681555" y="4708641"/>
            <a:ext cx="6664504" cy="369332"/>
          </a:xfrm>
          <a:prstGeom prst="rect">
            <a:avLst/>
          </a:prstGeom>
        </p:spPr>
        <p:txBody>
          <a:bodyPr wrap="square">
            <a:spAutoFit/>
          </a:bodyPr>
          <a:lstStyle/>
          <a:p>
            <a:r>
              <a:rPr lang="en-US">
                <a:hlinkClick r:id="rId6"/>
              </a:rPr>
              <a:t>https://adf.avanade.com/display/ADO/DevOps+Overview</a:t>
            </a:r>
            <a:endParaRPr lang="en-US"/>
          </a:p>
        </p:txBody>
      </p:sp>
    </p:spTree>
    <p:extLst>
      <p:ext uri="{BB962C8B-B14F-4D97-AF65-F5344CB8AC3E}">
        <p14:creationId xmlns:p14="http://schemas.microsoft.com/office/powerpoint/2010/main" val="70716466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DevOps Standard Benefits Avanade by</a:t>
            </a:r>
          </a:p>
        </p:txBody>
      </p:sp>
      <p:sp>
        <p:nvSpPr>
          <p:cNvPr id="6" name="TextBox 5">
            <a:extLst>
              <a:ext uri="{FF2B5EF4-FFF2-40B4-BE49-F238E27FC236}">
                <a16:creationId xmlns:a16="http://schemas.microsoft.com/office/drawing/2014/main" id="{249F9571-38BB-4B96-AD8B-8281E34FFA71}"/>
              </a:ext>
            </a:extLst>
          </p:cNvPr>
          <p:cNvSpPr txBox="1"/>
          <p:nvPr/>
        </p:nvSpPr>
        <p:spPr>
          <a:xfrm>
            <a:off x="960792" y="1588185"/>
            <a:ext cx="4877222"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Bef>
                <a:spcPts val="600"/>
              </a:spcBef>
              <a:buFont typeface="Arial" panose="020B0604020202020204" pitchFamily="34" charset="0"/>
              <a:buChar char="•"/>
            </a:pPr>
            <a:r>
              <a:rPr lang="en-US" sz="2400"/>
              <a:t>Focus on value adding activities</a:t>
            </a:r>
          </a:p>
          <a:p>
            <a:pPr marL="342900" indent="-342900">
              <a:spcBef>
                <a:spcPts val="600"/>
              </a:spcBef>
              <a:buFont typeface="Arial" panose="020B0604020202020204" pitchFamily="34" charset="0"/>
              <a:buChar char="•"/>
            </a:pPr>
            <a:r>
              <a:rPr lang="en-US" sz="2400"/>
              <a:t>Industrialization</a:t>
            </a:r>
          </a:p>
          <a:p>
            <a:pPr marL="342900" indent="-342900">
              <a:spcBef>
                <a:spcPts val="600"/>
              </a:spcBef>
              <a:buFont typeface="Arial" panose="020B0604020202020204" pitchFamily="34" charset="0"/>
              <a:buChar char="•"/>
            </a:pPr>
            <a:r>
              <a:rPr lang="en-US" sz="2400"/>
              <a:t>Be more productive</a:t>
            </a:r>
            <a:endParaRPr lang="en-US" sz="2400">
              <a:cs typeface="Segoe UI"/>
            </a:endParaRPr>
          </a:p>
          <a:p>
            <a:pPr marL="342900" indent="-342900">
              <a:spcBef>
                <a:spcPts val="600"/>
              </a:spcBef>
              <a:buFont typeface="Arial" panose="020B0604020202020204" pitchFamily="34" charset="0"/>
              <a:buChar char="•"/>
            </a:pPr>
            <a:r>
              <a:rPr lang="en-US" sz="2400"/>
              <a:t>Reducing errors</a:t>
            </a:r>
            <a:endParaRPr lang="en-US" sz="2400">
              <a:cs typeface="Segoe UI"/>
            </a:endParaRPr>
          </a:p>
          <a:p>
            <a:pPr marL="342900" indent="-342900">
              <a:spcBef>
                <a:spcPts val="600"/>
              </a:spcBef>
              <a:buFont typeface="Arial" panose="020B0604020202020204" pitchFamily="34" charset="0"/>
              <a:buChar char="•"/>
            </a:pPr>
            <a:r>
              <a:rPr lang="en-US" sz="2400"/>
              <a:t>Lowering stress</a:t>
            </a:r>
            <a:endParaRPr lang="en-US" sz="2400">
              <a:cs typeface="Segoe UI"/>
            </a:endParaRPr>
          </a:p>
          <a:p>
            <a:pPr marL="342900" indent="-342900">
              <a:spcBef>
                <a:spcPts val="600"/>
              </a:spcBef>
              <a:buFont typeface="Arial" panose="020B0604020202020204" pitchFamily="34" charset="0"/>
              <a:buChar char="•"/>
            </a:pPr>
            <a:r>
              <a:rPr lang="en-US" sz="2400"/>
              <a:t>Deployment flexibility</a:t>
            </a:r>
            <a:endParaRPr lang="en-US" sz="2400">
              <a:cs typeface="Segoe UI"/>
            </a:endParaRPr>
          </a:p>
          <a:p>
            <a:pPr>
              <a:spcBef>
                <a:spcPts val="600"/>
              </a:spcBef>
            </a:pPr>
            <a:endParaRPr lang="en-US" sz="2400">
              <a:cs typeface="Segoe UI"/>
            </a:endParaRPr>
          </a:p>
        </p:txBody>
      </p:sp>
      <p:sp>
        <p:nvSpPr>
          <p:cNvPr id="7" name="TextBox 6">
            <a:extLst>
              <a:ext uri="{FF2B5EF4-FFF2-40B4-BE49-F238E27FC236}">
                <a16:creationId xmlns:a16="http://schemas.microsoft.com/office/drawing/2014/main" id="{41389DC3-76A2-4D23-AAF3-01B8A138B1A1}"/>
              </a:ext>
            </a:extLst>
          </p:cNvPr>
          <p:cNvSpPr txBox="1"/>
          <p:nvPr/>
        </p:nvSpPr>
        <p:spPr>
          <a:xfrm>
            <a:off x="6353985" y="1588184"/>
            <a:ext cx="4877222" cy="26930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Bef>
                <a:spcPts val="600"/>
              </a:spcBef>
              <a:buFont typeface="Arial" panose="020B0604020202020204" pitchFamily="34" charset="0"/>
              <a:buChar char="•"/>
            </a:pPr>
            <a:r>
              <a:rPr lang="en-US" sz="2400"/>
              <a:t>Empowering teams</a:t>
            </a:r>
            <a:endParaRPr lang="en-US" sz="2400">
              <a:cs typeface="Segoe UI"/>
            </a:endParaRPr>
          </a:p>
          <a:p>
            <a:pPr marL="342900" indent="-342900">
              <a:spcBef>
                <a:spcPts val="600"/>
              </a:spcBef>
              <a:buFont typeface="Arial" panose="020B0604020202020204" pitchFamily="34" charset="0"/>
              <a:buChar char="•"/>
            </a:pPr>
            <a:r>
              <a:rPr lang="en-US" sz="2400"/>
              <a:t>Fast feedback</a:t>
            </a:r>
            <a:endParaRPr lang="en-US" sz="2400">
              <a:cs typeface="Segoe UI"/>
            </a:endParaRPr>
          </a:p>
          <a:p>
            <a:pPr marL="342900" indent="-342900">
              <a:spcBef>
                <a:spcPts val="600"/>
              </a:spcBef>
              <a:buFont typeface="Arial" panose="020B0604020202020204" pitchFamily="34" charset="0"/>
              <a:buChar char="•"/>
            </a:pPr>
            <a:r>
              <a:rPr lang="en-US" sz="2400"/>
              <a:t>Less risk</a:t>
            </a:r>
            <a:endParaRPr lang="en-US" sz="2400">
              <a:cs typeface="Segoe UI"/>
            </a:endParaRPr>
          </a:p>
          <a:p>
            <a:pPr marL="342900" indent="-342900">
              <a:spcBef>
                <a:spcPts val="600"/>
              </a:spcBef>
              <a:buFont typeface="Arial" panose="020B0604020202020204" pitchFamily="34" charset="0"/>
              <a:buChar char="•"/>
            </a:pPr>
            <a:r>
              <a:rPr lang="en-US" sz="2400"/>
              <a:t>Low cycle times</a:t>
            </a:r>
            <a:endParaRPr lang="en-US" sz="2400">
              <a:cs typeface="Segoe UI"/>
            </a:endParaRPr>
          </a:p>
          <a:p>
            <a:pPr marL="342900" indent="-342900">
              <a:spcBef>
                <a:spcPts val="600"/>
              </a:spcBef>
              <a:buFont typeface="Arial" panose="020B0604020202020204" pitchFamily="34" charset="0"/>
              <a:buChar char="•"/>
            </a:pPr>
            <a:r>
              <a:rPr lang="en-US" sz="2400"/>
              <a:t>Less manual work</a:t>
            </a:r>
            <a:endParaRPr lang="en-US" sz="2400">
              <a:cs typeface="Segoe UI"/>
            </a:endParaRPr>
          </a:p>
          <a:p>
            <a:pPr marL="342900" indent="-342900">
              <a:spcBef>
                <a:spcPts val="600"/>
              </a:spcBef>
              <a:buFont typeface="Arial" panose="020B0604020202020204" pitchFamily="34" charset="0"/>
              <a:buChar char="•"/>
            </a:pPr>
            <a:r>
              <a:rPr lang="en-US" sz="2400">
                <a:cs typeface="Segoe UI"/>
              </a:rPr>
              <a:t>Reduced Cost-To-Serve (CTS)</a:t>
            </a:r>
          </a:p>
        </p:txBody>
      </p:sp>
    </p:spTree>
    <p:extLst>
      <p:ext uri="{BB962C8B-B14F-4D97-AF65-F5344CB8AC3E}">
        <p14:creationId xmlns:p14="http://schemas.microsoft.com/office/powerpoint/2010/main" val="241903683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Key Takeaways &amp; asks</a:t>
            </a:r>
          </a:p>
        </p:txBody>
      </p:sp>
      <p:sp>
        <p:nvSpPr>
          <p:cNvPr id="5" name="Text Placeholder 4">
            <a:extLst>
              <a:ext uri="{FF2B5EF4-FFF2-40B4-BE49-F238E27FC236}">
                <a16:creationId xmlns:a16="http://schemas.microsoft.com/office/drawing/2014/main" id="{3EDD4673-CEF6-4C78-A6C7-A208C00517AD}"/>
              </a:ext>
            </a:extLst>
          </p:cNvPr>
          <p:cNvSpPr txBox="1">
            <a:spLocks/>
          </p:cNvSpPr>
          <p:nvPr/>
        </p:nvSpPr>
        <p:spPr>
          <a:xfrm>
            <a:off x="691376" y="1762125"/>
            <a:ext cx="5412127" cy="3371349"/>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spcBef>
                <a:spcPts val="600"/>
              </a:spcBef>
              <a:buFont typeface="Arial,Sans-Serif"/>
              <a:buChar char="•"/>
            </a:pPr>
            <a:r>
              <a:rPr lang="en-US"/>
              <a:t>Formalized, DevOps standardized</a:t>
            </a:r>
          </a:p>
          <a:p>
            <a:pPr marL="342900" indent="-342900">
              <a:lnSpc>
                <a:spcPct val="100000"/>
              </a:lnSpc>
              <a:spcBef>
                <a:spcPts val="600"/>
              </a:spcBef>
              <a:buFont typeface="Arial,Sans-Serif"/>
              <a:buChar char="•"/>
            </a:pPr>
            <a:r>
              <a:rPr lang="en-US"/>
              <a:t>Clear cut guidelines</a:t>
            </a:r>
          </a:p>
          <a:p>
            <a:pPr marL="342900" indent="-342900">
              <a:lnSpc>
                <a:spcPct val="100000"/>
              </a:lnSpc>
              <a:spcBef>
                <a:spcPts val="600"/>
              </a:spcBef>
              <a:buFont typeface="Arial,Sans-Serif"/>
              <a:buChar char="•"/>
            </a:pPr>
            <a:r>
              <a:rPr lang="en-US"/>
              <a:t>This is expected to result in qualitative SDLC, governance, compliance and reporting (scorecard, metrics </a:t>
            </a:r>
            <a:r>
              <a:rPr lang="en-US" err="1"/>
              <a:t>etc</a:t>
            </a:r>
            <a:r>
              <a:rPr lang="en-US"/>
              <a:t>)</a:t>
            </a:r>
          </a:p>
          <a:p>
            <a:pPr marL="342900" indent="-342900">
              <a:lnSpc>
                <a:spcPct val="100000"/>
              </a:lnSpc>
              <a:spcBef>
                <a:spcPts val="600"/>
              </a:spcBef>
              <a:buFont typeface="Arial,Sans-Serif"/>
              <a:buChar char="•"/>
            </a:pPr>
            <a:r>
              <a:rPr lang="en-US"/>
              <a:t>With framework clearly defined, solution shaping for including DevOps will be smooth and projects may be run effectively thereby reducing Cost-To-Service in the long run</a:t>
            </a:r>
          </a:p>
          <a:p>
            <a:pPr marL="342900" indent="-342900">
              <a:lnSpc>
                <a:spcPct val="100000"/>
              </a:lnSpc>
              <a:spcBef>
                <a:spcPts val="600"/>
              </a:spcBef>
              <a:buFont typeface="Arial,Sans-Serif"/>
              <a:buChar char="•"/>
            </a:pPr>
            <a:endParaRPr lang="en-US"/>
          </a:p>
          <a:p>
            <a:endParaRPr lang="en-US"/>
          </a:p>
        </p:txBody>
      </p:sp>
      <p:sp>
        <p:nvSpPr>
          <p:cNvPr id="8" name="Content Placeholder 5">
            <a:extLst>
              <a:ext uri="{FF2B5EF4-FFF2-40B4-BE49-F238E27FC236}">
                <a16:creationId xmlns:a16="http://schemas.microsoft.com/office/drawing/2014/main" id="{EBBA52A6-BCEE-4B9C-BA05-D56385173DCC}"/>
              </a:ext>
            </a:extLst>
          </p:cNvPr>
          <p:cNvSpPr txBox="1">
            <a:spLocks/>
          </p:cNvSpPr>
          <p:nvPr/>
        </p:nvSpPr>
        <p:spPr>
          <a:xfrm>
            <a:off x="6037984" y="1762125"/>
            <a:ext cx="5823816" cy="3371349"/>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spcBef>
                <a:spcPts val="600"/>
              </a:spcBef>
              <a:buFont typeface="Arial,Sans-Serif"/>
              <a:buChar char="•"/>
            </a:pPr>
            <a:r>
              <a:rPr lang="en-US" b="1" i="1">
                <a:latin typeface="Segoe UI Light"/>
                <a:cs typeface="Segoe UI Light"/>
              </a:rPr>
              <a:t>DevOps is a default framework which is mandated for all SI projects</a:t>
            </a:r>
            <a:r>
              <a:rPr lang="en-US" i="1">
                <a:latin typeface="Segoe UI Light"/>
                <a:cs typeface="Segoe UI Light"/>
              </a:rPr>
              <a:t>, it's not optional but mandatory</a:t>
            </a:r>
          </a:p>
          <a:p>
            <a:pPr marL="342900" indent="-342900">
              <a:lnSpc>
                <a:spcPct val="100000"/>
              </a:lnSpc>
              <a:spcBef>
                <a:spcPts val="600"/>
              </a:spcBef>
              <a:buFont typeface="Arial,Sans-Serif"/>
              <a:buChar char="•"/>
            </a:pPr>
            <a:r>
              <a:rPr lang="en-US" b="1" i="1">
                <a:latin typeface="Segoe UI Light"/>
                <a:cs typeface="Segoe UI Light"/>
              </a:rPr>
              <a:t>All deals being solution shaped currently must mandatorily have DevOps as part of solution as per this framework</a:t>
            </a:r>
          </a:p>
          <a:p>
            <a:pPr marL="342900" indent="-342900">
              <a:lnSpc>
                <a:spcPct val="100000"/>
              </a:lnSpc>
              <a:spcBef>
                <a:spcPts val="600"/>
              </a:spcBef>
              <a:buFont typeface="Arial,Sans-Serif"/>
              <a:buChar char="•"/>
            </a:pPr>
            <a:r>
              <a:rPr lang="en-US" i="1">
                <a:latin typeface="Segoe UI Light"/>
                <a:cs typeface="Segoe UI Light"/>
              </a:rPr>
              <a:t>We are not selling DevOps here in this framework, but making DevOps part of our solution as it enables client and Avanade/ Accenture to be successful</a:t>
            </a:r>
          </a:p>
        </p:txBody>
      </p:sp>
      <p:sp>
        <p:nvSpPr>
          <p:cNvPr id="9" name="TextBox 8">
            <a:extLst>
              <a:ext uri="{FF2B5EF4-FFF2-40B4-BE49-F238E27FC236}">
                <a16:creationId xmlns:a16="http://schemas.microsoft.com/office/drawing/2014/main" id="{FD57CCDE-7F1B-4B92-9D1F-4A3E1CBD07A1}"/>
              </a:ext>
            </a:extLst>
          </p:cNvPr>
          <p:cNvSpPr txBox="1"/>
          <p:nvPr/>
        </p:nvSpPr>
        <p:spPr>
          <a:xfrm>
            <a:off x="735807" y="1110853"/>
            <a:ext cx="110239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b="1" i="1">
                <a:cs typeface="Segoe UI"/>
              </a:rPr>
              <a:t>Takeaways                                                                    Asks</a:t>
            </a:r>
            <a:endParaRPr lang="en-US"/>
          </a:p>
        </p:txBody>
      </p:sp>
    </p:spTree>
    <p:extLst>
      <p:ext uri="{BB962C8B-B14F-4D97-AF65-F5344CB8AC3E}">
        <p14:creationId xmlns:p14="http://schemas.microsoft.com/office/powerpoint/2010/main" val="16219497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FCB49B-F214-4660-B4AE-BFB124C0A793}"/>
              </a:ext>
            </a:extLst>
          </p:cNvPr>
          <p:cNvSpPr>
            <a:spLocks noGrp="1"/>
          </p:cNvSpPr>
          <p:nvPr>
            <p:ph type="title"/>
          </p:nvPr>
        </p:nvSpPr>
        <p:spPr/>
        <p:txBody>
          <a:bodyPr/>
          <a:lstStyle/>
          <a:p>
            <a:r>
              <a:rPr lang="en-US"/>
              <a:t>Avanade DevOps Practitioner Series</a:t>
            </a:r>
          </a:p>
        </p:txBody>
      </p:sp>
      <p:sp>
        <p:nvSpPr>
          <p:cNvPr id="5" name="Content Placeholder 4">
            <a:extLst>
              <a:ext uri="{FF2B5EF4-FFF2-40B4-BE49-F238E27FC236}">
                <a16:creationId xmlns:a16="http://schemas.microsoft.com/office/drawing/2014/main" id="{CC5E65EC-EDFD-4BAB-90BF-05D2DACF01C2}"/>
              </a:ext>
            </a:extLst>
          </p:cNvPr>
          <p:cNvSpPr>
            <a:spLocks noGrp="1"/>
          </p:cNvSpPr>
          <p:nvPr>
            <p:ph idx="1"/>
          </p:nvPr>
        </p:nvSpPr>
        <p:spPr/>
        <p:txBody>
          <a:bodyPr/>
          <a:lstStyle/>
          <a:p>
            <a:pPr marL="0" algn="l" rtl="0" eaLnBrk="1" fontAlgn="t" latinLnBrk="0" hangingPunct="1">
              <a:spcBef>
                <a:spcPts val="0"/>
              </a:spcBef>
              <a:spcAft>
                <a:spcPts val="0"/>
              </a:spcAft>
            </a:pPr>
            <a:r>
              <a:rPr lang="en-US" sz="1800" b="1" i="0" u="none" strike="noStrike" kern="1200" dirty="0">
                <a:solidFill>
                  <a:srgbClr val="333333"/>
                </a:solidFill>
                <a:effectLst/>
                <a:latin typeface="Segoe UI" panose="020B0502040204020203" pitchFamily="34" charset="0"/>
              </a:rPr>
              <a:t>Sessions</a:t>
            </a:r>
          </a:p>
          <a:p>
            <a:pPr marL="0" algn="l" rtl="0" eaLnBrk="1" fontAlgn="t" latinLnBrk="0" hangingPunct="1">
              <a:spcBef>
                <a:spcPts val="0"/>
              </a:spcBef>
              <a:spcAft>
                <a:spcPts val="0"/>
              </a:spcAft>
            </a:pPr>
            <a:endParaRPr lang="en-US"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i="0" u="none" strike="noStrike" kern="1200" dirty="0">
                <a:solidFill>
                  <a:srgbClr val="FF5800"/>
                </a:solidFill>
                <a:effectLst/>
                <a:latin typeface="Segoe UI Light" panose="020B0502040204020203" pitchFamily="34" charset="0"/>
                <a:cs typeface="Segoe UI Light" panose="020B0502040204020203" pitchFamily="34" charset="0"/>
              </a:rPr>
              <a:t>1</a:t>
            </a:r>
            <a:r>
              <a:rPr lang="en-US" dirty="0">
                <a:latin typeface="Segoe UI Light" panose="020B0502040204020203" pitchFamily="34" charset="0"/>
                <a:cs typeface="Segoe UI Light" panose="020B0502040204020203" pitchFamily="34" charset="0"/>
              </a:rPr>
              <a:t> – Foundations of DevOps &amp; </a:t>
            </a:r>
            <a:r>
              <a:rPr lang="en-US" b="0" i="0" u="none" strike="noStrike" kern="1200" dirty="0">
                <a:solidFill>
                  <a:srgbClr val="333333"/>
                </a:solidFill>
                <a:effectLst/>
                <a:latin typeface="Segoe UI Light" panose="020B0502040204020203" pitchFamily="34" charset="0"/>
                <a:cs typeface="Segoe UI Light" panose="020B0502040204020203" pitchFamily="34" charset="0"/>
              </a:rPr>
              <a:t>Pre-work</a:t>
            </a:r>
          </a:p>
          <a:p>
            <a:pPr marL="0" algn="l" rtl="0" eaLnBrk="1" fontAlgn="t" latinLnBrk="0" hangingPunct="1">
              <a:spcBef>
                <a:spcPts val="0"/>
              </a:spcBef>
              <a:spcAft>
                <a:spcPts val="0"/>
              </a:spcAft>
            </a:pPr>
            <a:endParaRPr lang="en-US" b="0" i="0" u="none" strike="noStrike" dirty="0">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r>
              <a:rPr lang="en-US" i="0" u="none" strike="noStrike" kern="1200" dirty="0">
                <a:solidFill>
                  <a:srgbClr val="FF5800"/>
                </a:solidFill>
                <a:effectLst/>
                <a:latin typeface="Segoe UI Light" panose="020B0502040204020203" pitchFamily="34" charset="0"/>
                <a:cs typeface="Segoe UI Light" panose="020B0502040204020203" pitchFamily="34" charset="0"/>
              </a:rPr>
              <a:t>2</a:t>
            </a:r>
            <a:r>
              <a:rPr lang="en-US" dirty="0">
                <a:latin typeface="Segoe UI Light" panose="020B0502040204020203" pitchFamily="34" charset="0"/>
                <a:cs typeface="Segoe UI Light" panose="020B0502040204020203" pitchFamily="34" charset="0"/>
              </a:rPr>
              <a:t> – </a:t>
            </a:r>
            <a:r>
              <a:rPr lang="en-CA" b="0" i="0" u="none" strike="noStrike" kern="1200" dirty="0">
                <a:solidFill>
                  <a:srgbClr val="333333"/>
                </a:solidFill>
                <a:effectLst/>
                <a:latin typeface="Segoe UI Light" panose="020B0502040204020203" pitchFamily="34" charset="0"/>
                <a:cs typeface="Segoe UI Light" panose="020B0502040204020203" pitchFamily="34" charset="0"/>
              </a:rPr>
              <a:t>Tour of Azure DevOps, GitHub Enterprise, other tools</a:t>
            </a:r>
            <a:endParaRPr lang="en-US" b="0" i="0" u="none" strike="noStrike" dirty="0">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endParaRPr lang="en-US" b="0" i="0" u="none" strike="noStrike" kern="1200" dirty="0">
              <a:solidFill>
                <a:srgbClr val="FF5800"/>
              </a:solidFill>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r>
              <a:rPr lang="en-US" b="0" i="0" u="none" strike="noStrike" kern="1200" dirty="0">
                <a:solidFill>
                  <a:srgbClr val="FF5800"/>
                </a:solidFill>
                <a:effectLst/>
                <a:latin typeface="Segoe UI Light" panose="020B0502040204020203" pitchFamily="34" charset="0"/>
                <a:cs typeface="Segoe UI Light" panose="020B0502040204020203" pitchFamily="34" charset="0"/>
              </a:rPr>
              <a:t>3</a:t>
            </a:r>
            <a:r>
              <a:rPr lang="en-US" dirty="0">
                <a:latin typeface="Segoe UI Light" panose="020B0502040204020203" pitchFamily="34" charset="0"/>
                <a:cs typeface="Segoe UI Light" panose="020B0502040204020203" pitchFamily="34" charset="0"/>
              </a:rPr>
              <a:t> – Practice to create </a:t>
            </a:r>
            <a:r>
              <a:rPr lang="en-US" b="1" i="0" u="none" strike="noStrike" kern="1200" dirty="0">
                <a:solidFill>
                  <a:srgbClr val="333333"/>
                </a:solidFill>
                <a:effectLst/>
                <a:latin typeface="Segoe UI Light" panose="020B0502040204020203" pitchFamily="34" charset="0"/>
                <a:cs typeface="Segoe UI Light" panose="020B0502040204020203" pitchFamily="34" charset="0"/>
              </a:rPr>
              <a:t>fast flow</a:t>
            </a:r>
            <a:endParaRPr lang="en-US" b="0" i="0" u="none" strike="noStrike" dirty="0">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endParaRPr lang="en-US" b="0" i="0" u="none" strike="noStrike" kern="1200" dirty="0">
              <a:solidFill>
                <a:srgbClr val="FF5800"/>
              </a:solidFill>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r>
              <a:rPr lang="en-US" b="0" i="0" u="none" strike="noStrike" kern="1200" dirty="0">
                <a:solidFill>
                  <a:srgbClr val="FF5800"/>
                </a:solidFill>
                <a:effectLst/>
                <a:latin typeface="Segoe UI Light" panose="020B0502040204020203" pitchFamily="34" charset="0"/>
                <a:cs typeface="Segoe UI Light" panose="020B0502040204020203" pitchFamily="34" charset="0"/>
              </a:rPr>
              <a:t>4</a:t>
            </a:r>
            <a:r>
              <a:rPr lang="en-US" dirty="0">
                <a:latin typeface="Segoe UI Light" panose="020B0502040204020203" pitchFamily="34" charset="0"/>
                <a:cs typeface="Segoe UI Light" panose="020B0502040204020203" pitchFamily="34" charset="0"/>
              </a:rPr>
              <a:t> – </a:t>
            </a:r>
            <a:r>
              <a:rPr lang="en-US" b="0" i="0" u="none" strike="noStrike" kern="1200" dirty="0">
                <a:solidFill>
                  <a:srgbClr val="333333"/>
                </a:solidFill>
                <a:effectLst/>
                <a:latin typeface="Segoe UI Light" panose="020B0502040204020203" pitchFamily="34" charset="0"/>
                <a:cs typeface="Segoe UI Light" panose="020B0502040204020203" pitchFamily="34" charset="0"/>
              </a:rPr>
              <a:t>Practice to create </a:t>
            </a:r>
            <a:r>
              <a:rPr lang="en-US" b="1" i="0" u="none" strike="noStrike" kern="1200" dirty="0">
                <a:solidFill>
                  <a:srgbClr val="333333"/>
                </a:solidFill>
                <a:effectLst/>
                <a:latin typeface="Segoe UI Light" panose="020B0502040204020203" pitchFamily="34" charset="0"/>
                <a:cs typeface="Segoe UI Light" panose="020B0502040204020203" pitchFamily="34" charset="0"/>
              </a:rPr>
              <a:t>fast and continuous feedback</a:t>
            </a:r>
            <a:endParaRPr lang="en-US" b="0" i="0" u="none" strike="noStrike" dirty="0">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endParaRPr lang="en-US" b="0" i="0" u="none" strike="noStrike" kern="1200" dirty="0">
              <a:solidFill>
                <a:srgbClr val="FF5800"/>
              </a:solidFill>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r>
              <a:rPr lang="en-US" b="0" i="0" u="none" strike="noStrike" kern="1200" dirty="0">
                <a:solidFill>
                  <a:srgbClr val="FF5800"/>
                </a:solidFill>
                <a:effectLst/>
                <a:latin typeface="Segoe UI Light" panose="020B0502040204020203" pitchFamily="34" charset="0"/>
                <a:cs typeface="Segoe UI Light" panose="020B0502040204020203" pitchFamily="34" charset="0"/>
              </a:rPr>
              <a:t>5</a:t>
            </a:r>
            <a:r>
              <a:rPr lang="en-US" dirty="0">
                <a:latin typeface="Segoe UI Light" panose="020B0502040204020203" pitchFamily="34" charset="0"/>
                <a:cs typeface="Segoe UI Light" panose="020B0502040204020203" pitchFamily="34" charset="0"/>
              </a:rPr>
              <a:t> - </a:t>
            </a:r>
            <a:r>
              <a:rPr lang="en-US" b="0" i="0" u="none" strike="noStrike" kern="1200" dirty="0">
                <a:solidFill>
                  <a:srgbClr val="333333"/>
                </a:solidFill>
                <a:effectLst/>
                <a:latin typeface="Segoe UI Light" panose="020B0502040204020203" pitchFamily="34" charset="0"/>
                <a:cs typeface="Segoe UI Light" panose="020B0502040204020203" pitchFamily="34" charset="0"/>
              </a:rPr>
              <a:t>Practices to create opportunities for </a:t>
            </a:r>
            <a:r>
              <a:rPr lang="en-US" b="1" i="0" u="none" strike="noStrike" kern="1200" dirty="0">
                <a:solidFill>
                  <a:srgbClr val="333333"/>
                </a:solidFill>
                <a:effectLst/>
                <a:latin typeface="Segoe UI Light" panose="020B0502040204020203" pitchFamily="34" charset="0"/>
                <a:cs typeface="Segoe UI Light" panose="020B0502040204020203" pitchFamily="34" charset="0"/>
              </a:rPr>
              <a:t>experimentation and continuous learning</a:t>
            </a:r>
            <a:endParaRPr lang="en-US" b="1" i="0" u="none" strike="noStrike" dirty="0">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endParaRPr lang="en-US" b="0" i="0" u="none" strike="noStrike" kern="1200" dirty="0">
              <a:solidFill>
                <a:srgbClr val="FF5800"/>
              </a:solidFill>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r>
              <a:rPr lang="en-US" b="0" i="0" u="none" strike="noStrike" kern="1200" dirty="0">
                <a:solidFill>
                  <a:srgbClr val="FF5800"/>
                </a:solidFill>
                <a:effectLst/>
                <a:latin typeface="Segoe UI Light" panose="020B0502040204020203" pitchFamily="34" charset="0"/>
                <a:cs typeface="Segoe UI Light" panose="020B0502040204020203" pitchFamily="34" charset="0"/>
              </a:rPr>
              <a:t>6</a:t>
            </a:r>
            <a:r>
              <a:rPr lang="en-US" dirty="0">
                <a:latin typeface="Segoe UI Light" panose="020B0502040204020203" pitchFamily="34" charset="0"/>
                <a:cs typeface="Segoe UI Light" panose="020B0502040204020203" pitchFamily="34" charset="0"/>
              </a:rPr>
              <a:t> - </a:t>
            </a:r>
            <a:r>
              <a:rPr lang="en-US" b="0" i="0" u="none" strike="noStrike" kern="1200" dirty="0">
                <a:solidFill>
                  <a:srgbClr val="333333"/>
                </a:solidFill>
                <a:effectLst/>
                <a:latin typeface="Segoe UI Light" panose="020B0502040204020203" pitchFamily="34" charset="0"/>
                <a:cs typeface="Segoe UI Light" panose="020B0502040204020203" pitchFamily="34" charset="0"/>
              </a:rPr>
              <a:t>Security and compliance practices in engineering/delivery </a:t>
            </a:r>
            <a:endParaRPr lang="en-US" b="0" i="0" u="none" strike="noStrike" dirty="0">
              <a:effectLst/>
              <a:latin typeface="Segoe UI Light" panose="020B0502040204020203" pitchFamily="34" charset="0"/>
              <a:cs typeface="Segoe UI Light" panose="020B0502040204020203" pitchFamily="34" charset="0"/>
            </a:endParaRPr>
          </a:p>
          <a:p>
            <a:endParaRPr lang="en-US" dirty="0"/>
          </a:p>
        </p:txBody>
      </p:sp>
    </p:spTree>
    <p:extLst>
      <p:ext uri="{BB962C8B-B14F-4D97-AF65-F5344CB8AC3E}">
        <p14:creationId xmlns:p14="http://schemas.microsoft.com/office/powerpoint/2010/main" val="342443094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dirty="0"/>
              <a:t>Avanade Engineering Guidance (AEG)</a:t>
            </a:r>
          </a:p>
        </p:txBody>
      </p:sp>
      <p:pic>
        <p:nvPicPr>
          <p:cNvPr id="6" name="Picture 5">
            <a:extLst>
              <a:ext uri="{FF2B5EF4-FFF2-40B4-BE49-F238E27FC236}">
                <a16:creationId xmlns:a16="http://schemas.microsoft.com/office/drawing/2014/main" id="{AFA26119-BD3F-40B4-975A-13F3588A781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88569" y="1463076"/>
            <a:ext cx="3192728" cy="1482338"/>
          </a:xfrm>
          <a:prstGeom prst="rect">
            <a:avLst/>
          </a:prstGeom>
        </p:spPr>
      </p:pic>
      <p:pic>
        <p:nvPicPr>
          <p:cNvPr id="7" name="Content Placeholder 6">
            <a:extLst>
              <a:ext uri="{FF2B5EF4-FFF2-40B4-BE49-F238E27FC236}">
                <a16:creationId xmlns:a16="http://schemas.microsoft.com/office/drawing/2014/main" id="{F8A8A0F3-F72D-4595-A5E3-EEC87F4C70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3527" y="1539759"/>
            <a:ext cx="6460512" cy="3018186"/>
          </a:xfrm>
          <a:prstGeom prst="rect">
            <a:avLst/>
          </a:prstGeom>
        </p:spPr>
      </p:pic>
      <p:pic>
        <p:nvPicPr>
          <p:cNvPr id="8" name="Picture 7">
            <a:extLst>
              <a:ext uri="{FF2B5EF4-FFF2-40B4-BE49-F238E27FC236}">
                <a16:creationId xmlns:a16="http://schemas.microsoft.com/office/drawing/2014/main" id="{6A4652A7-0DDD-4366-8E14-6E148EF7DD9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88569" y="3152642"/>
            <a:ext cx="3192728" cy="1489378"/>
          </a:xfrm>
          <a:prstGeom prst="rect">
            <a:avLst/>
          </a:prstGeom>
        </p:spPr>
      </p:pic>
      <p:sp>
        <p:nvSpPr>
          <p:cNvPr id="9" name="Rectangle 8">
            <a:extLst>
              <a:ext uri="{FF2B5EF4-FFF2-40B4-BE49-F238E27FC236}">
                <a16:creationId xmlns:a16="http://schemas.microsoft.com/office/drawing/2014/main" id="{E8E6BF97-728C-4D45-92EA-F33BDD51FC07}"/>
              </a:ext>
            </a:extLst>
          </p:cNvPr>
          <p:cNvSpPr/>
          <p:nvPr/>
        </p:nvSpPr>
        <p:spPr>
          <a:xfrm>
            <a:off x="2681555" y="4708641"/>
            <a:ext cx="6664504" cy="369332"/>
          </a:xfrm>
          <a:prstGeom prst="rect">
            <a:avLst/>
          </a:prstGeom>
        </p:spPr>
        <p:txBody>
          <a:bodyPr wrap="square">
            <a:spAutoFit/>
          </a:bodyPr>
          <a:lstStyle/>
          <a:p>
            <a:r>
              <a:rPr lang="en-US">
                <a:hlinkClick r:id="rId6"/>
              </a:rPr>
              <a:t>https://adf.avanade.com/display/ADO/DevOps+Overview</a:t>
            </a:r>
            <a:endParaRPr lang="en-US"/>
          </a:p>
        </p:txBody>
      </p:sp>
      <p:sp>
        <p:nvSpPr>
          <p:cNvPr id="2" name="Rectangle 1">
            <a:extLst>
              <a:ext uri="{FF2B5EF4-FFF2-40B4-BE49-F238E27FC236}">
                <a16:creationId xmlns:a16="http://schemas.microsoft.com/office/drawing/2014/main" id="{B0F6BF21-F55B-4F5C-8718-A91D582C69E8}"/>
              </a:ext>
            </a:extLst>
          </p:cNvPr>
          <p:cNvSpPr/>
          <p:nvPr/>
        </p:nvSpPr>
        <p:spPr>
          <a:xfrm>
            <a:off x="106326" y="2073349"/>
            <a:ext cx="11802139" cy="19563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NEED TO UPDATE</a:t>
            </a:r>
          </a:p>
        </p:txBody>
      </p:sp>
    </p:spTree>
    <p:extLst>
      <p:ext uri="{BB962C8B-B14F-4D97-AF65-F5344CB8AC3E}">
        <p14:creationId xmlns:p14="http://schemas.microsoft.com/office/powerpoint/2010/main" val="367958094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AB17EA-F150-459F-A90A-B6373F7C0363}"/>
              </a:ext>
            </a:extLst>
          </p:cNvPr>
          <p:cNvSpPr>
            <a:spLocks noGrp="1"/>
          </p:cNvSpPr>
          <p:nvPr>
            <p:ph type="body" sz="quarter" idx="10"/>
          </p:nvPr>
        </p:nvSpPr>
        <p:spPr/>
        <p:txBody>
          <a:bodyPr/>
          <a:lstStyle/>
          <a:p>
            <a:r>
              <a:rPr lang="en-US"/>
              <a:t>Products</a:t>
            </a:r>
          </a:p>
        </p:txBody>
      </p:sp>
      <p:sp>
        <p:nvSpPr>
          <p:cNvPr id="3" name="Text Placeholder 2">
            <a:extLst>
              <a:ext uri="{FF2B5EF4-FFF2-40B4-BE49-F238E27FC236}">
                <a16:creationId xmlns:a16="http://schemas.microsoft.com/office/drawing/2014/main" id="{52BD7DF4-DB11-44DA-8AA1-519BEEB0EC9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55300190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8E5D67E7-58A8-44F1-9428-257600ACC413}"/>
              </a:ext>
            </a:extLst>
          </p:cNvPr>
          <p:cNvSpPr>
            <a:spLocks noGrp="1"/>
          </p:cNvSpPr>
          <p:nvPr>
            <p:ph type="title"/>
          </p:nvPr>
        </p:nvSpPr>
        <p:spPr/>
        <p:txBody>
          <a:bodyPr/>
          <a:lstStyle/>
          <a:p>
            <a:r>
              <a:rPr lang="en-US" noProof="0"/>
              <a:t>Toolchain O</a:t>
            </a:r>
            <a:r>
              <a:rPr lang="en-US"/>
              <a:t>verview</a:t>
            </a:r>
            <a:endParaRPr lang="en-US" noProof="0"/>
          </a:p>
        </p:txBody>
      </p:sp>
      <p:grpSp>
        <p:nvGrpSpPr>
          <p:cNvPr id="5" name="Group 4">
            <a:extLst>
              <a:ext uri="{FF2B5EF4-FFF2-40B4-BE49-F238E27FC236}">
                <a16:creationId xmlns:a16="http://schemas.microsoft.com/office/drawing/2014/main" id="{526DF4A2-7C48-4E80-9525-631425951A0C}"/>
              </a:ext>
            </a:extLst>
          </p:cNvPr>
          <p:cNvGrpSpPr/>
          <p:nvPr/>
        </p:nvGrpSpPr>
        <p:grpSpPr>
          <a:xfrm>
            <a:off x="356378" y="1275294"/>
            <a:ext cx="11467052" cy="4683062"/>
            <a:chOff x="-1" y="1095633"/>
            <a:chExt cx="12280053" cy="5015087"/>
          </a:xfrm>
        </p:grpSpPr>
        <p:sp>
          <p:nvSpPr>
            <p:cNvPr id="48" name="Rectangle 47">
              <a:extLst>
                <a:ext uri="{FF2B5EF4-FFF2-40B4-BE49-F238E27FC236}">
                  <a16:creationId xmlns:a16="http://schemas.microsoft.com/office/drawing/2014/main" id="{087C7AE0-F0AA-4F2A-AC6D-A0E2DA0F5F20}"/>
                </a:ext>
              </a:extLst>
            </p:cNvPr>
            <p:cNvSpPr/>
            <p:nvPr/>
          </p:nvSpPr>
          <p:spPr>
            <a:xfrm>
              <a:off x="8904588" y="1095633"/>
              <a:ext cx="1296110" cy="5015087"/>
            </a:xfrm>
            <a:prstGeom prst="rect">
              <a:avLst/>
            </a:prstGeom>
            <a:solidFill>
              <a:schemeClr val="bg1">
                <a:lumMod val="95000"/>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93" name="Rectangle 92">
              <a:extLst>
                <a:ext uri="{FF2B5EF4-FFF2-40B4-BE49-F238E27FC236}">
                  <a16:creationId xmlns:a16="http://schemas.microsoft.com/office/drawing/2014/main" id="{803BA6C2-7785-4687-9750-12950116DD60}"/>
                </a:ext>
              </a:extLst>
            </p:cNvPr>
            <p:cNvSpPr/>
            <p:nvPr/>
          </p:nvSpPr>
          <p:spPr>
            <a:xfrm>
              <a:off x="622898" y="1095633"/>
              <a:ext cx="1296110" cy="5015087"/>
            </a:xfrm>
            <a:prstGeom prst="rect">
              <a:avLst/>
            </a:prstGeom>
            <a:solidFill>
              <a:schemeClr val="bg1">
                <a:lumMod val="95000"/>
                <a:alpha val="60000"/>
              </a:schemeClr>
            </a:solidFill>
            <a:ln>
              <a:noFill/>
            </a:ln>
            <a:effectLst/>
            <a:scene3d>
              <a:camera prst="orthographicFront">
                <a:rot lat="0" lon="0" rev="0"/>
              </a:camera>
              <a:lightRig rig="contrasting" dir="t">
                <a:rot lat="0" lon="0" rev="15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7" name="Rectangle 46">
              <a:extLst>
                <a:ext uri="{FF2B5EF4-FFF2-40B4-BE49-F238E27FC236}">
                  <a16:creationId xmlns:a16="http://schemas.microsoft.com/office/drawing/2014/main" id="{00F401DB-EB24-408B-8DBC-0DFC6547ECB6}"/>
                </a:ext>
              </a:extLst>
            </p:cNvPr>
            <p:cNvSpPr/>
            <p:nvPr/>
          </p:nvSpPr>
          <p:spPr>
            <a:xfrm>
              <a:off x="10560928" y="1095633"/>
              <a:ext cx="1296110" cy="5015087"/>
            </a:xfrm>
            <a:prstGeom prst="rect">
              <a:avLst/>
            </a:prstGeom>
            <a:solidFill>
              <a:schemeClr val="bg1">
                <a:lumMod val="95000"/>
                <a:alpha val="60000"/>
              </a:schemeClr>
            </a:solidFill>
            <a:ln>
              <a:noFill/>
            </a:ln>
            <a:effectLst/>
            <a:scene3d>
              <a:camera prst="orthographicFront">
                <a:rot lat="0" lon="0" rev="0"/>
              </a:camera>
              <a:lightRig rig="contrasting" dir="t">
                <a:rot lat="0" lon="0" rev="15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9" name="Rectangle 48">
              <a:extLst>
                <a:ext uri="{FF2B5EF4-FFF2-40B4-BE49-F238E27FC236}">
                  <a16:creationId xmlns:a16="http://schemas.microsoft.com/office/drawing/2014/main" id="{3449D7D9-3276-4982-9C59-494D21A3D693}"/>
                </a:ext>
              </a:extLst>
            </p:cNvPr>
            <p:cNvSpPr/>
            <p:nvPr/>
          </p:nvSpPr>
          <p:spPr>
            <a:xfrm>
              <a:off x="7248250" y="1095633"/>
              <a:ext cx="1296110" cy="5015087"/>
            </a:xfrm>
            <a:prstGeom prst="rect">
              <a:avLst/>
            </a:prstGeom>
            <a:solidFill>
              <a:schemeClr val="bg1">
                <a:lumMod val="95000"/>
                <a:alpha val="60000"/>
              </a:schemeClr>
            </a:solidFill>
            <a:ln>
              <a:noFill/>
            </a:ln>
            <a:effectLst/>
            <a:scene3d>
              <a:camera prst="orthographicFront">
                <a:rot lat="0" lon="0" rev="0"/>
              </a:camera>
              <a:lightRig rig="contrasting" dir="t">
                <a:rot lat="0" lon="0" rev="15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6" name="Rectangle 45">
              <a:extLst>
                <a:ext uri="{FF2B5EF4-FFF2-40B4-BE49-F238E27FC236}">
                  <a16:creationId xmlns:a16="http://schemas.microsoft.com/office/drawing/2014/main" id="{E8A5BA3B-93C5-442F-82DB-6D1D7B8B6DA0}"/>
                </a:ext>
              </a:extLst>
            </p:cNvPr>
            <p:cNvSpPr/>
            <p:nvPr/>
          </p:nvSpPr>
          <p:spPr>
            <a:xfrm>
              <a:off x="3935574" y="1095633"/>
              <a:ext cx="1296110" cy="5015087"/>
            </a:xfrm>
            <a:prstGeom prst="rect">
              <a:avLst/>
            </a:prstGeom>
            <a:solidFill>
              <a:schemeClr val="bg1">
                <a:lumMod val="95000"/>
                <a:alpha val="60000"/>
              </a:schemeClr>
            </a:solidFill>
            <a:ln>
              <a:noFill/>
            </a:ln>
            <a:effectLst/>
            <a:scene3d>
              <a:camera prst="orthographicFront">
                <a:rot lat="0" lon="0" rev="0"/>
              </a:camera>
              <a:lightRig rig="contrasting" dir="t">
                <a:rot lat="0" lon="0" rev="15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5" name="Rectangle 44">
              <a:extLst>
                <a:ext uri="{FF2B5EF4-FFF2-40B4-BE49-F238E27FC236}">
                  <a16:creationId xmlns:a16="http://schemas.microsoft.com/office/drawing/2014/main" id="{3D95921D-2B3D-4A11-AB42-B38E1BB9FC58}"/>
                </a:ext>
              </a:extLst>
            </p:cNvPr>
            <p:cNvSpPr/>
            <p:nvPr/>
          </p:nvSpPr>
          <p:spPr>
            <a:xfrm>
              <a:off x="2279236" y="1095633"/>
              <a:ext cx="1296110" cy="5015087"/>
            </a:xfrm>
            <a:prstGeom prst="rect">
              <a:avLst/>
            </a:prstGeom>
            <a:solidFill>
              <a:schemeClr val="bg1">
                <a:lumMod val="95000"/>
                <a:alpha val="60000"/>
              </a:schemeClr>
            </a:solidFill>
            <a:ln>
              <a:noFill/>
            </a:ln>
            <a:effectLst/>
            <a:scene3d>
              <a:camera prst="orthographicFront">
                <a:rot lat="0" lon="0" rev="0"/>
              </a:camera>
              <a:lightRig rig="contrasting" dir="t">
                <a:rot lat="0" lon="0" rev="15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0" name="Rectangle 49">
              <a:extLst>
                <a:ext uri="{FF2B5EF4-FFF2-40B4-BE49-F238E27FC236}">
                  <a16:creationId xmlns:a16="http://schemas.microsoft.com/office/drawing/2014/main" id="{4F46EDE2-E920-45E0-85E6-4A054C30B336}"/>
                </a:ext>
              </a:extLst>
            </p:cNvPr>
            <p:cNvSpPr/>
            <p:nvPr/>
          </p:nvSpPr>
          <p:spPr>
            <a:xfrm>
              <a:off x="5591912" y="1095633"/>
              <a:ext cx="1296110" cy="5015087"/>
            </a:xfrm>
            <a:prstGeom prst="rect">
              <a:avLst/>
            </a:prstGeom>
            <a:solidFill>
              <a:schemeClr val="bg1">
                <a:lumMod val="95000"/>
                <a:alpha val="60000"/>
              </a:schemeClr>
            </a:solidFill>
            <a:ln>
              <a:noFill/>
            </a:ln>
            <a:effectLst/>
            <a:scene3d>
              <a:camera prst="orthographicFront">
                <a:rot lat="0" lon="0" rev="0"/>
              </a:camera>
              <a:lightRig rig="contrasting" dir="t">
                <a:rot lat="0" lon="0" rev="15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12" name="Dev test labs">
              <a:extLst>
                <a:ext uri="{FF2B5EF4-FFF2-40B4-BE49-F238E27FC236}">
                  <a16:creationId xmlns:a16="http://schemas.microsoft.com/office/drawing/2014/main" id="{94312858-A146-4A7C-A75A-5CE9677B8AC8}"/>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14059" y="1338498"/>
              <a:ext cx="468000" cy="468000"/>
            </a:xfrm>
            <a:prstGeom prst="rect">
              <a:avLst/>
            </a:prstGeom>
          </p:spPr>
        </p:pic>
        <p:sp>
          <p:nvSpPr>
            <p:cNvPr id="25" name="Textfeld Test Lab">
              <a:extLst>
                <a:ext uri="{FF2B5EF4-FFF2-40B4-BE49-F238E27FC236}">
                  <a16:creationId xmlns:a16="http://schemas.microsoft.com/office/drawing/2014/main" id="{8F07E5E1-C0E8-4723-8DAC-F743760EE1A5}"/>
                </a:ext>
              </a:extLst>
            </p:cNvPr>
            <p:cNvSpPr txBox="1"/>
            <p:nvPr/>
          </p:nvSpPr>
          <p:spPr>
            <a:xfrm>
              <a:off x="8934343" y="1883200"/>
              <a:ext cx="1209755"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br>
                <a:rPr lang="en-US" sz="1400">
                  <a:solidFill>
                    <a:schemeClr val="tx1">
                      <a:lumMod val="65000"/>
                      <a:lumOff val="35000"/>
                    </a:schemeClr>
                  </a:solidFill>
                </a:rPr>
              </a:br>
              <a:r>
                <a:rPr lang="en-US" sz="1400">
                  <a:solidFill>
                    <a:schemeClr val="tx1">
                      <a:lumMod val="65000"/>
                      <a:lumOff val="35000"/>
                    </a:schemeClr>
                  </a:solidFill>
                </a:rPr>
                <a:t>DevTest Labs</a:t>
              </a:r>
            </a:p>
          </p:txBody>
        </p:sp>
        <p:sp>
          <p:nvSpPr>
            <p:cNvPr id="27" name="Textfeld Devops">
              <a:extLst>
                <a:ext uri="{FF2B5EF4-FFF2-40B4-BE49-F238E27FC236}">
                  <a16:creationId xmlns:a16="http://schemas.microsoft.com/office/drawing/2014/main" id="{F266371C-8C30-4C14-8726-16F424913E05}"/>
                </a:ext>
              </a:extLst>
            </p:cNvPr>
            <p:cNvSpPr txBox="1"/>
            <p:nvPr/>
          </p:nvSpPr>
          <p:spPr>
            <a:xfrm rot="16200000">
              <a:off x="-346251" y="1713604"/>
              <a:ext cx="1312411" cy="307777"/>
            </a:xfrm>
            <a:prstGeom prst="rect">
              <a:avLst/>
            </a:prstGeom>
            <a:noFill/>
          </p:spPr>
          <p:txBody>
            <a:bodyPr wrap="none" rtlCol="0">
              <a:spAutoFit/>
            </a:bodyPr>
            <a:lstStyle/>
            <a:p>
              <a:pPr algn="ctr">
                <a:buClr>
                  <a:schemeClr val="tx2"/>
                </a:buClr>
              </a:pPr>
              <a:r>
                <a:rPr lang="en-US" sz="1400">
                  <a:solidFill>
                    <a:schemeClr val="tx2"/>
                  </a:solidFill>
                </a:rPr>
                <a:t>Azure DevOps</a:t>
              </a:r>
            </a:p>
          </p:txBody>
        </p:sp>
        <p:pic>
          <p:nvPicPr>
            <p:cNvPr id="8" name="Boards">
              <a:extLst>
                <a:ext uri="{FF2B5EF4-FFF2-40B4-BE49-F238E27FC236}">
                  <a16:creationId xmlns:a16="http://schemas.microsoft.com/office/drawing/2014/main" id="{546AD803-7DEA-4C08-B884-647FFB57B969}"/>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48596" y="1343260"/>
              <a:ext cx="468000" cy="468000"/>
            </a:xfrm>
            <a:prstGeom prst="rect">
              <a:avLst/>
            </a:prstGeom>
          </p:spPr>
        </p:pic>
        <p:sp>
          <p:nvSpPr>
            <p:cNvPr id="20" name="Textfeld Boards">
              <a:extLst>
                <a:ext uri="{FF2B5EF4-FFF2-40B4-BE49-F238E27FC236}">
                  <a16:creationId xmlns:a16="http://schemas.microsoft.com/office/drawing/2014/main" id="{32E2BB32-F0D6-4F7E-A244-0E638A076ABE}"/>
                </a:ext>
              </a:extLst>
            </p:cNvPr>
            <p:cNvSpPr txBox="1"/>
            <p:nvPr/>
          </p:nvSpPr>
          <p:spPr>
            <a:xfrm>
              <a:off x="898920" y="1883200"/>
              <a:ext cx="744113"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br>
                <a:rPr lang="en-US" sz="1400">
                  <a:solidFill>
                    <a:schemeClr val="tx1">
                      <a:lumMod val="65000"/>
                      <a:lumOff val="35000"/>
                    </a:schemeClr>
                  </a:solidFill>
                </a:rPr>
              </a:br>
              <a:r>
                <a:rPr lang="en-US" sz="1400">
                  <a:solidFill>
                    <a:schemeClr val="tx1">
                      <a:lumMod val="65000"/>
                      <a:lumOff val="35000"/>
                    </a:schemeClr>
                  </a:solidFill>
                </a:rPr>
                <a:t>Boards</a:t>
              </a:r>
            </a:p>
          </p:txBody>
        </p:sp>
        <p:pic>
          <p:nvPicPr>
            <p:cNvPr id="4" name="App Insights">
              <a:extLst>
                <a:ext uri="{FF2B5EF4-FFF2-40B4-BE49-F238E27FC236}">
                  <a16:creationId xmlns:a16="http://schemas.microsoft.com/office/drawing/2014/main" id="{2FA38AEE-AD3C-4A53-A26C-614F23048011}"/>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970860" y="1338498"/>
              <a:ext cx="468000" cy="468000"/>
            </a:xfrm>
            <a:prstGeom prst="rect">
              <a:avLst/>
            </a:prstGeom>
          </p:spPr>
        </p:pic>
        <p:sp>
          <p:nvSpPr>
            <p:cNvPr id="26" name="Textfeld Insights">
              <a:extLst>
                <a:ext uri="{FF2B5EF4-FFF2-40B4-BE49-F238E27FC236}">
                  <a16:creationId xmlns:a16="http://schemas.microsoft.com/office/drawing/2014/main" id="{DB96ECE8-369D-4F3F-BB68-EDED9C519891}"/>
                </a:ext>
              </a:extLst>
            </p:cNvPr>
            <p:cNvSpPr txBox="1"/>
            <p:nvPr/>
          </p:nvSpPr>
          <p:spPr>
            <a:xfrm>
              <a:off x="10667011" y="1883200"/>
              <a:ext cx="1083950" cy="738664"/>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 </a:t>
              </a:r>
            </a:p>
            <a:p>
              <a:pPr algn="ctr">
                <a:buClr>
                  <a:schemeClr val="tx2"/>
                </a:buClr>
              </a:pPr>
              <a:r>
                <a:rPr lang="en-US" sz="1400">
                  <a:solidFill>
                    <a:schemeClr val="tx1">
                      <a:lumMod val="65000"/>
                      <a:lumOff val="35000"/>
                    </a:schemeClr>
                  </a:solidFill>
                </a:rPr>
                <a:t>Application</a:t>
              </a:r>
              <a:br>
                <a:rPr lang="en-US" sz="1400">
                  <a:solidFill>
                    <a:schemeClr val="tx1">
                      <a:lumMod val="65000"/>
                      <a:lumOff val="35000"/>
                    </a:schemeClr>
                  </a:solidFill>
                </a:rPr>
              </a:br>
              <a:r>
                <a:rPr lang="en-US" sz="1400">
                  <a:solidFill>
                    <a:schemeClr val="tx1">
                      <a:lumMod val="65000"/>
                      <a:lumOff val="35000"/>
                    </a:schemeClr>
                  </a:solidFill>
                </a:rPr>
                <a:t>Insights</a:t>
              </a:r>
            </a:p>
          </p:txBody>
        </p:sp>
        <p:pic>
          <p:nvPicPr>
            <p:cNvPr id="6" name="Artifacts">
              <a:extLst>
                <a:ext uri="{FF2B5EF4-FFF2-40B4-BE49-F238E27FC236}">
                  <a16:creationId xmlns:a16="http://schemas.microsoft.com/office/drawing/2014/main" id="{00096AC4-6054-400E-943F-9F36A7E2DB9B}"/>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666785" y="1343260"/>
              <a:ext cx="468000" cy="468000"/>
            </a:xfrm>
            <a:prstGeom prst="rect">
              <a:avLst/>
            </a:prstGeom>
          </p:spPr>
        </p:pic>
        <p:sp>
          <p:nvSpPr>
            <p:cNvPr id="24" name="Textfeld Artifacts">
              <a:extLst>
                <a:ext uri="{FF2B5EF4-FFF2-40B4-BE49-F238E27FC236}">
                  <a16:creationId xmlns:a16="http://schemas.microsoft.com/office/drawing/2014/main" id="{1D912410-1097-4404-B211-595C93C1624F}"/>
                </a:ext>
              </a:extLst>
            </p:cNvPr>
            <p:cNvSpPr txBox="1"/>
            <p:nvPr/>
          </p:nvSpPr>
          <p:spPr>
            <a:xfrm>
              <a:off x="7454684" y="1883200"/>
              <a:ext cx="853119"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br>
                <a:rPr lang="en-US" sz="1400">
                  <a:solidFill>
                    <a:schemeClr val="tx1">
                      <a:lumMod val="65000"/>
                      <a:lumOff val="35000"/>
                    </a:schemeClr>
                  </a:solidFill>
                </a:rPr>
              </a:br>
              <a:r>
                <a:rPr lang="en-US" sz="1400">
                  <a:solidFill>
                    <a:schemeClr val="tx1">
                      <a:lumMod val="65000"/>
                      <a:lumOff val="35000"/>
                    </a:schemeClr>
                  </a:solidFill>
                </a:rPr>
                <a:t>Artifacts</a:t>
              </a:r>
            </a:p>
          </p:txBody>
        </p:sp>
        <p:pic>
          <p:nvPicPr>
            <p:cNvPr id="14" name="Pipelines">
              <a:extLst>
                <a:ext uri="{FF2B5EF4-FFF2-40B4-BE49-F238E27FC236}">
                  <a16:creationId xmlns:a16="http://schemas.microsoft.com/office/drawing/2014/main" id="{6CD9546C-3BD2-4920-8610-FC49009682FB}"/>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343142" y="1343260"/>
              <a:ext cx="468000" cy="468000"/>
            </a:xfrm>
            <a:prstGeom prst="rect">
              <a:avLst/>
            </a:prstGeom>
          </p:spPr>
        </p:pic>
        <p:sp>
          <p:nvSpPr>
            <p:cNvPr id="22" name="Textfeld Pipelines">
              <a:extLst>
                <a:ext uri="{FF2B5EF4-FFF2-40B4-BE49-F238E27FC236}">
                  <a16:creationId xmlns:a16="http://schemas.microsoft.com/office/drawing/2014/main" id="{07A196E0-A6EB-4412-B001-9765666B6617}"/>
                </a:ext>
              </a:extLst>
            </p:cNvPr>
            <p:cNvSpPr txBox="1"/>
            <p:nvPr/>
          </p:nvSpPr>
          <p:spPr>
            <a:xfrm>
              <a:off x="4096586" y="1883200"/>
              <a:ext cx="891591"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br>
                <a:rPr lang="en-US" sz="1400">
                  <a:solidFill>
                    <a:schemeClr val="tx1">
                      <a:lumMod val="65000"/>
                      <a:lumOff val="35000"/>
                    </a:schemeClr>
                  </a:solidFill>
                </a:rPr>
              </a:br>
              <a:r>
                <a:rPr lang="en-US" sz="1400">
                  <a:solidFill>
                    <a:schemeClr val="tx1">
                      <a:lumMod val="65000"/>
                      <a:lumOff val="35000"/>
                    </a:schemeClr>
                  </a:solidFill>
                </a:rPr>
                <a:t>Pipelines</a:t>
              </a:r>
            </a:p>
          </p:txBody>
        </p:sp>
        <p:pic>
          <p:nvPicPr>
            <p:cNvPr id="16" name="Repos">
              <a:extLst>
                <a:ext uri="{FF2B5EF4-FFF2-40B4-BE49-F238E27FC236}">
                  <a16:creationId xmlns:a16="http://schemas.microsoft.com/office/drawing/2014/main" id="{1B02E397-02E4-4A4E-B5F5-D6F2BFC98133}"/>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695869" y="1343260"/>
              <a:ext cx="468000" cy="468000"/>
            </a:xfrm>
            <a:prstGeom prst="rect">
              <a:avLst/>
            </a:prstGeom>
          </p:spPr>
        </p:pic>
        <p:sp>
          <p:nvSpPr>
            <p:cNvPr id="21" name="Textfeld Repos">
              <a:extLst>
                <a:ext uri="{FF2B5EF4-FFF2-40B4-BE49-F238E27FC236}">
                  <a16:creationId xmlns:a16="http://schemas.microsoft.com/office/drawing/2014/main" id="{CFA81FF3-D8FC-4B07-82E5-316DF1D633F9}"/>
                </a:ext>
              </a:extLst>
            </p:cNvPr>
            <p:cNvSpPr txBox="1"/>
            <p:nvPr/>
          </p:nvSpPr>
          <p:spPr>
            <a:xfrm>
              <a:off x="2345578" y="1883200"/>
              <a:ext cx="1167306"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br>
                <a:rPr lang="en-US" sz="1400">
                  <a:solidFill>
                    <a:schemeClr val="tx1">
                      <a:lumMod val="65000"/>
                      <a:lumOff val="35000"/>
                    </a:schemeClr>
                  </a:solidFill>
                </a:rPr>
              </a:br>
              <a:r>
                <a:rPr lang="en-US" sz="1400">
                  <a:solidFill>
                    <a:schemeClr val="tx1">
                      <a:lumMod val="65000"/>
                      <a:lumOff val="35000"/>
                    </a:schemeClr>
                  </a:solidFill>
                </a:rPr>
                <a:t>Repositories</a:t>
              </a:r>
            </a:p>
          </p:txBody>
        </p:sp>
        <p:pic>
          <p:nvPicPr>
            <p:cNvPr id="18" name="Test plans">
              <a:extLst>
                <a:ext uri="{FF2B5EF4-FFF2-40B4-BE49-F238E27FC236}">
                  <a16:creationId xmlns:a16="http://schemas.microsoft.com/office/drawing/2014/main" id="{5D7F9B66-EFFB-4EAC-83CC-637A8704E3F8}"/>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990415" y="1343260"/>
              <a:ext cx="468000" cy="468000"/>
            </a:xfrm>
            <a:prstGeom prst="rect">
              <a:avLst/>
            </a:prstGeom>
          </p:spPr>
        </p:pic>
        <p:sp>
          <p:nvSpPr>
            <p:cNvPr id="23" name="Textfeld Test Plans">
              <a:extLst>
                <a:ext uri="{FF2B5EF4-FFF2-40B4-BE49-F238E27FC236}">
                  <a16:creationId xmlns:a16="http://schemas.microsoft.com/office/drawing/2014/main" id="{65B2FB98-7EFB-43A2-B92C-CF5B33AA159B}"/>
                </a:ext>
              </a:extLst>
            </p:cNvPr>
            <p:cNvSpPr txBox="1"/>
            <p:nvPr/>
          </p:nvSpPr>
          <p:spPr>
            <a:xfrm>
              <a:off x="5739698" y="1883200"/>
              <a:ext cx="956479"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br>
                <a:rPr lang="en-US" sz="1400">
                  <a:solidFill>
                    <a:schemeClr val="tx1">
                      <a:lumMod val="65000"/>
                      <a:lumOff val="35000"/>
                    </a:schemeClr>
                  </a:solidFill>
                </a:rPr>
              </a:br>
              <a:r>
                <a:rPr lang="en-US" sz="1400">
                  <a:solidFill>
                    <a:schemeClr val="tx1">
                      <a:lumMod val="65000"/>
                      <a:lumOff val="35000"/>
                    </a:schemeClr>
                  </a:solidFill>
                </a:rPr>
                <a:t>Test Plans</a:t>
              </a:r>
            </a:p>
          </p:txBody>
        </p:sp>
        <p:sp>
          <p:nvSpPr>
            <p:cNvPr id="60" name="Textfeld Devops">
              <a:extLst>
                <a:ext uri="{FF2B5EF4-FFF2-40B4-BE49-F238E27FC236}">
                  <a16:creationId xmlns:a16="http://schemas.microsoft.com/office/drawing/2014/main" id="{22AD4A94-2C60-4737-B1D4-A81999C85AA8}"/>
                </a:ext>
              </a:extLst>
            </p:cNvPr>
            <p:cNvSpPr txBox="1"/>
            <p:nvPr/>
          </p:nvSpPr>
          <p:spPr>
            <a:xfrm rot="16200000">
              <a:off x="-246671" y="5400205"/>
              <a:ext cx="1113253" cy="307777"/>
            </a:xfrm>
            <a:prstGeom prst="rect">
              <a:avLst/>
            </a:prstGeom>
            <a:noFill/>
          </p:spPr>
          <p:txBody>
            <a:bodyPr wrap="none" rtlCol="0">
              <a:spAutoFit/>
            </a:bodyPr>
            <a:lstStyle/>
            <a:p>
              <a:pPr>
                <a:buClr>
                  <a:schemeClr val="tx2"/>
                </a:buClr>
              </a:pPr>
              <a:r>
                <a:rPr lang="en-US" sz="1400">
                  <a:solidFill>
                    <a:srgbClr val="055082"/>
                  </a:solidFill>
                </a:rPr>
                <a:t>Alternatives</a:t>
              </a:r>
            </a:p>
          </p:txBody>
        </p:sp>
        <p:grpSp>
          <p:nvGrpSpPr>
            <p:cNvPr id="180" name="Group 179">
              <a:extLst>
                <a:ext uri="{FF2B5EF4-FFF2-40B4-BE49-F238E27FC236}">
                  <a16:creationId xmlns:a16="http://schemas.microsoft.com/office/drawing/2014/main" id="{0D1E7BD1-835D-4ABD-AABD-2E0E07D24835}"/>
                </a:ext>
              </a:extLst>
            </p:cNvPr>
            <p:cNvGrpSpPr/>
            <p:nvPr/>
          </p:nvGrpSpPr>
          <p:grpSpPr>
            <a:xfrm>
              <a:off x="901896" y="4153662"/>
              <a:ext cx="10821751" cy="1825561"/>
              <a:chOff x="960403" y="4480586"/>
              <a:chExt cx="10821751" cy="1825561"/>
            </a:xfrm>
          </p:grpSpPr>
          <p:grpSp>
            <p:nvGrpSpPr>
              <p:cNvPr id="185" name="Group 184">
                <a:extLst>
                  <a:ext uri="{FF2B5EF4-FFF2-40B4-BE49-F238E27FC236}">
                    <a16:creationId xmlns:a16="http://schemas.microsoft.com/office/drawing/2014/main" id="{D4DE9ACE-BEB1-4270-A41B-6684A8B6CAE3}"/>
                  </a:ext>
                </a:extLst>
              </p:cNvPr>
              <p:cNvGrpSpPr/>
              <p:nvPr/>
            </p:nvGrpSpPr>
            <p:grpSpPr>
              <a:xfrm>
                <a:off x="960403" y="5481674"/>
                <a:ext cx="696023" cy="824473"/>
                <a:chOff x="953330" y="5481674"/>
                <a:chExt cx="696023" cy="824473"/>
              </a:xfrm>
            </p:grpSpPr>
            <p:pic>
              <p:nvPicPr>
                <p:cNvPr id="234" name="Picture 2" descr="Image result for gitlab logo svg">
                  <a:extLst>
                    <a:ext uri="{FF2B5EF4-FFF2-40B4-BE49-F238E27FC236}">
                      <a16:creationId xmlns:a16="http://schemas.microsoft.com/office/drawing/2014/main" id="{AB67759B-5D5D-475C-9D36-84BBA770AA2B}"/>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048113" y="5481674"/>
                  <a:ext cx="506457" cy="468000"/>
                </a:xfrm>
                <a:prstGeom prst="rect">
                  <a:avLst/>
                </a:prstGeom>
                <a:noFill/>
                <a:extLst>
                  <a:ext uri="{909E8E84-426E-40DD-AFC4-6F175D3DCCD1}">
                    <a14:hiddenFill xmlns:a14="http://schemas.microsoft.com/office/drawing/2010/main">
                      <a:solidFill>
                        <a:srgbClr val="FFFFFF"/>
                      </a:solidFill>
                    </a14:hiddenFill>
                  </a:ext>
                </a:extLst>
              </p:spPr>
            </p:pic>
            <p:sp>
              <p:nvSpPr>
                <p:cNvPr id="235" name="Textfeld Boards">
                  <a:extLst>
                    <a:ext uri="{FF2B5EF4-FFF2-40B4-BE49-F238E27FC236}">
                      <a16:creationId xmlns:a16="http://schemas.microsoft.com/office/drawing/2014/main" id="{D64DA1C8-B194-4CA3-A5AE-4594FDC09420}"/>
                    </a:ext>
                  </a:extLst>
                </p:cNvPr>
                <p:cNvSpPr txBox="1"/>
                <p:nvPr/>
              </p:nvSpPr>
              <p:spPr>
                <a:xfrm>
                  <a:off x="953330" y="5998370"/>
                  <a:ext cx="696023"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GitLab</a:t>
                  </a:r>
                </a:p>
              </p:txBody>
            </p:sp>
          </p:grpSp>
          <p:grpSp>
            <p:nvGrpSpPr>
              <p:cNvPr id="186" name="Group 185">
                <a:extLst>
                  <a:ext uri="{FF2B5EF4-FFF2-40B4-BE49-F238E27FC236}">
                    <a16:creationId xmlns:a16="http://schemas.microsoft.com/office/drawing/2014/main" id="{10C3F889-ABE5-4D54-976A-C3D528C5CD96}"/>
                  </a:ext>
                </a:extLst>
              </p:cNvPr>
              <p:cNvGrpSpPr/>
              <p:nvPr/>
            </p:nvGrpSpPr>
            <p:grpSpPr>
              <a:xfrm>
                <a:off x="1074414" y="4480586"/>
                <a:ext cx="468000" cy="838058"/>
                <a:chOff x="1074415" y="4480586"/>
                <a:chExt cx="468000" cy="838058"/>
              </a:xfrm>
            </p:grpSpPr>
            <p:pic>
              <p:nvPicPr>
                <p:cNvPr id="232" name="Jira">
                  <a:extLst>
                    <a:ext uri="{FF2B5EF4-FFF2-40B4-BE49-F238E27FC236}">
                      <a16:creationId xmlns:a16="http://schemas.microsoft.com/office/drawing/2014/main" id="{D12484F6-A7BA-419C-BC07-F525EC0E0D6F}"/>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4415" y="4480586"/>
                  <a:ext cx="468000" cy="495553"/>
                </a:xfrm>
                <a:prstGeom prst="rect">
                  <a:avLst/>
                </a:prstGeom>
              </p:spPr>
            </p:pic>
            <p:sp>
              <p:nvSpPr>
                <p:cNvPr id="233" name="Textfeld Boards">
                  <a:extLst>
                    <a:ext uri="{FF2B5EF4-FFF2-40B4-BE49-F238E27FC236}">
                      <a16:creationId xmlns:a16="http://schemas.microsoft.com/office/drawing/2014/main" id="{1F05845A-A2E8-4F29-9670-FC256D7195EB}"/>
                    </a:ext>
                  </a:extLst>
                </p:cNvPr>
                <p:cNvSpPr txBox="1"/>
                <p:nvPr/>
              </p:nvSpPr>
              <p:spPr>
                <a:xfrm>
                  <a:off x="1085437" y="5010867"/>
                  <a:ext cx="445956"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Jira</a:t>
                  </a:r>
                </a:p>
              </p:txBody>
            </p:sp>
          </p:grpSp>
          <p:grpSp>
            <p:nvGrpSpPr>
              <p:cNvPr id="187" name="Group 186">
                <a:extLst>
                  <a:ext uri="{FF2B5EF4-FFF2-40B4-BE49-F238E27FC236}">
                    <a16:creationId xmlns:a16="http://schemas.microsoft.com/office/drawing/2014/main" id="{F79E2590-3183-43AD-9FA3-4BA374C0A51B}"/>
                  </a:ext>
                </a:extLst>
              </p:cNvPr>
              <p:cNvGrpSpPr/>
              <p:nvPr/>
            </p:nvGrpSpPr>
            <p:grpSpPr>
              <a:xfrm>
                <a:off x="2525277" y="4522539"/>
                <a:ext cx="923651" cy="786611"/>
                <a:chOff x="2549360" y="4522539"/>
                <a:chExt cx="923651" cy="786611"/>
              </a:xfrm>
            </p:grpSpPr>
            <p:pic>
              <p:nvPicPr>
                <p:cNvPr id="230" name="Picture 10" descr="Image result for bitbucket logo svg">
                  <a:extLst>
                    <a:ext uri="{FF2B5EF4-FFF2-40B4-BE49-F238E27FC236}">
                      <a16:creationId xmlns:a16="http://schemas.microsoft.com/office/drawing/2014/main" id="{C71C7021-2B23-441B-B63D-1901BF9455BD}"/>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2777185" y="4522539"/>
                  <a:ext cx="468000" cy="421200"/>
                </a:xfrm>
                <a:prstGeom prst="rect">
                  <a:avLst/>
                </a:prstGeom>
                <a:noFill/>
                <a:extLst>
                  <a:ext uri="{909E8E84-426E-40DD-AFC4-6F175D3DCCD1}">
                    <a14:hiddenFill xmlns:a14="http://schemas.microsoft.com/office/drawing/2010/main">
                      <a:solidFill>
                        <a:srgbClr val="FFFFFF"/>
                      </a:solidFill>
                    </a14:hiddenFill>
                  </a:ext>
                </a:extLst>
              </p:spPr>
            </p:pic>
            <p:sp>
              <p:nvSpPr>
                <p:cNvPr id="231" name="Textfeld Boards">
                  <a:extLst>
                    <a:ext uri="{FF2B5EF4-FFF2-40B4-BE49-F238E27FC236}">
                      <a16:creationId xmlns:a16="http://schemas.microsoft.com/office/drawing/2014/main" id="{88C78AE0-AD0A-48D9-A88C-5D6DD1EEB7DF}"/>
                    </a:ext>
                  </a:extLst>
                </p:cNvPr>
                <p:cNvSpPr txBox="1"/>
                <p:nvPr/>
              </p:nvSpPr>
              <p:spPr>
                <a:xfrm>
                  <a:off x="2549360" y="5001373"/>
                  <a:ext cx="923651"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Bitbucket</a:t>
                  </a:r>
                </a:p>
              </p:txBody>
            </p:sp>
          </p:grpSp>
          <p:grpSp>
            <p:nvGrpSpPr>
              <p:cNvPr id="188" name="Group 187">
                <a:extLst>
                  <a:ext uri="{FF2B5EF4-FFF2-40B4-BE49-F238E27FC236}">
                    <a16:creationId xmlns:a16="http://schemas.microsoft.com/office/drawing/2014/main" id="{56C68C58-3EF3-4429-8B9F-FC60428004A7}"/>
                  </a:ext>
                </a:extLst>
              </p:cNvPr>
              <p:cNvGrpSpPr/>
              <p:nvPr/>
            </p:nvGrpSpPr>
            <p:grpSpPr>
              <a:xfrm>
                <a:off x="4297226" y="4486539"/>
                <a:ext cx="755335" cy="822611"/>
                <a:chOff x="4297226" y="4486539"/>
                <a:chExt cx="755335" cy="822611"/>
              </a:xfrm>
            </p:grpSpPr>
            <p:pic>
              <p:nvPicPr>
                <p:cNvPr id="228" name="Jenkins">
                  <a:extLst>
                    <a:ext uri="{FF2B5EF4-FFF2-40B4-BE49-F238E27FC236}">
                      <a16:creationId xmlns:a16="http://schemas.microsoft.com/office/drawing/2014/main" id="{B132DF59-B1CD-4913-A459-D6E667534A67}"/>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4505393" y="4486539"/>
                  <a:ext cx="339000" cy="468000"/>
                </a:xfrm>
                <a:prstGeom prst="rect">
                  <a:avLst/>
                </a:prstGeom>
              </p:spPr>
            </p:pic>
            <p:sp>
              <p:nvSpPr>
                <p:cNvPr id="229" name="Textfeld Boards">
                  <a:extLst>
                    <a:ext uri="{FF2B5EF4-FFF2-40B4-BE49-F238E27FC236}">
                      <a16:creationId xmlns:a16="http://schemas.microsoft.com/office/drawing/2014/main" id="{8C392D1C-B842-48B3-AC63-46580393D492}"/>
                    </a:ext>
                  </a:extLst>
                </p:cNvPr>
                <p:cNvSpPr txBox="1"/>
                <p:nvPr/>
              </p:nvSpPr>
              <p:spPr>
                <a:xfrm>
                  <a:off x="4297226" y="5001373"/>
                  <a:ext cx="755335"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Jenkins</a:t>
                  </a:r>
                </a:p>
              </p:txBody>
            </p:sp>
          </p:grpSp>
          <p:grpSp>
            <p:nvGrpSpPr>
              <p:cNvPr id="190" name="Group 189">
                <a:extLst>
                  <a:ext uri="{FF2B5EF4-FFF2-40B4-BE49-F238E27FC236}">
                    <a16:creationId xmlns:a16="http://schemas.microsoft.com/office/drawing/2014/main" id="{5E7C4440-DA84-4885-B713-01F23B1164C5}"/>
                  </a:ext>
                </a:extLst>
              </p:cNvPr>
              <p:cNvGrpSpPr/>
              <p:nvPr/>
            </p:nvGrpSpPr>
            <p:grpSpPr>
              <a:xfrm>
                <a:off x="10799193" y="4508229"/>
                <a:ext cx="982961" cy="800921"/>
                <a:chOff x="10789372" y="4508229"/>
                <a:chExt cx="982961" cy="800921"/>
              </a:xfrm>
            </p:grpSpPr>
            <p:pic>
              <p:nvPicPr>
                <p:cNvPr id="224" name="Picture 4" descr="Related image">
                  <a:extLst>
                    <a:ext uri="{FF2B5EF4-FFF2-40B4-BE49-F238E27FC236}">
                      <a16:creationId xmlns:a16="http://schemas.microsoft.com/office/drawing/2014/main" id="{FEDFC98C-685B-44B8-ACF5-8F8CE9ABAB02}"/>
                    </a:ext>
                  </a:extLst>
                </p:cNvPr>
                <p:cNvPicPr>
                  <a:picLocks noChangeAspect="1" noChangeArrowheads="1"/>
                </p:cNvPicPr>
                <p:nvPr/>
              </p:nvPicPr>
              <p:blipFill rotWithShape="1">
                <a:blip r:embed="rId23" cstate="email">
                  <a:extLst>
                    <a:ext uri="{28A0092B-C50C-407E-A947-70E740481C1C}">
                      <a14:useLocalDpi xmlns:a14="http://schemas.microsoft.com/office/drawing/2010/main"/>
                    </a:ext>
                  </a:extLst>
                </a:blip>
                <a:srcRect/>
                <a:stretch/>
              </p:blipFill>
              <p:spPr bwMode="auto">
                <a:xfrm>
                  <a:off x="11041630" y="4508229"/>
                  <a:ext cx="478444" cy="468000"/>
                </a:xfrm>
                <a:prstGeom prst="rect">
                  <a:avLst/>
                </a:prstGeom>
                <a:noFill/>
                <a:extLst>
                  <a:ext uri="{909E8E84-426E-40DD-AFC4-6F175D3DCCD1}">
                    <a14:hiddenFill xmlns:a14="http://schemas.microsoft.com/office/drawing/2010/main">
                      <a:solidFill>
                        <a:srgbClr val="FFFFFF"/>
                      </a:solidFill>
                    </a14:hiddenFill>
                  </a:ext>
                </a:extLst>
              </p:spPr>
            </p:pic>
            <p:sp>
              <p:nvSpPr>
                <p:cNvPr id="225" name="Textfeld Boards">
                  <a:extLst>
                    <a:ext uri="{FF2B5EF4-FFF2-40B4-BE49-F238E27FC236}">
                      <a16:creationId xmlns:a16="http://schemas.microsoft.com/office/drawing/2014/main" id="{62476161-4CF8-4B10-9E83-02E7521D670E}"/>
                    </a:ext>
                  </a:extLst>
                </p:cNvPr>
                <p:cNvSpPr txBox="1"/>
                <p:nvPr/>
              </p:nvSpPr>
              <p:spPr>
                <a:xfrm>
                  <a:off x="10789372" y="5001373"/>
                  <a:ext cx="982961"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Dynatrace</a:t>
                  </a:r>
                </a:p>
              </p:txBody>
            </p:sp>
          </p:grpSp>
          <p:grpSp>
            <p:nvGrpSpPr>
              <p:cNvPr id="191" name="Group 190">
                <a:extLst>
                  <a:ext uri="{FF2B5EF4-FFF2-40B4-BE49-F238E27FC236}">
                    <a16:creationId xmlns:a16="http://schemas.microsoft.com/office/drawing/2014/main" id="{0209A35E-2557-4F50-837C-00CF803DAC35}"/>
                  </a:ext>
                </a:extLst>
              </p:cNvPr>
              <p:cNvGrpSpPr/>
              <p:nvPr/>
            </p:nvGrpSpPr>
            <p:grpSpPr>
              <a:xfrm>
                <a:off x="10808811" y="5487287"/>
                <a:ext cx="963725" cy="809366"/>
                <a:chOff x="10807217" y="5487287"/>
                <a:chExt cx="963725" cy="809366"/>
              </a:xfrm>
            </p:grpSpPr>
            <p:sp>
              <p:nvSpPr>
                <p:cNvPr id="222" name="Textfeld Boards">
                  <a:extLst>
                    <a:ext uri="{FF2B5EF4-FFF2-40B4-BE49-F238E27FC236}">
                      <a16:creationId xmlns:a16="http://schemas.microsoft.com/office/drawing/2014/main" id="{FB5213FB-A39A-4D00-BA01-B153EFEAE1FE}"/>
                    </a:ext>
                  </a:extLst>
                </p:cNvPr>
                <p:cNvSpPr txBox="1"/>
                <p:nvPr/>
              </p:nvSpPr>
              <p:spPr>
                <a:xfrm>
                  <a:off x="10807217" y="5988876"/>
                  <a:ext cx="963725"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New Relic</a:t>
                  </a:r>
                </a:p>
              </p:txBody>
            </p:sp>
            <p:pic>
              <p:nvPicPr>
                <p:cNvPr id="223" name="Graphic 222">
                  <a:extLst>
                    <a:ext uri="{FF2B5EF4-FFF2-40B4-BE49-F238E27FC236}">
                      <a16:creationId xmlns:a16="http://schemas.microsoft.com/office/drawing/2014/main" id="{7B7F6A60-07D1-4687-A4F1-B753C4EB88E7}"/>
                    </a:ext>
                  </a:extLst>
                </p:cNvPr>
                <p:cNvPicPr>
                  <a:picLocks noChangeAspect="1"/>
                </p:cNvPicPr>
                <p:nvPr/>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11000394" y="5487287"/>
                  <a:ext cx="577370" cy="468000"/>
                </a:xfrm>
                <a:prstGeom prst="rect">
                  <a:avLst/>
                </a:prstGeom>
              </p:spPr>
            </p:pic>
          </p:grpSp>
          <p:grpSp>
            <p:nvGrpSpPr>
              <p:cNvPr id="193" name="Group 192">
                <a:extLst>
                  <a:ext uri="{FF2B5EF4-FFF2-40B4-BE49-F238E27FC236}">
                    <a16:creationId xmlns:a16="http://schemas.microsoft.com/office/drawing/2014/main" id="{39792D1A-669B-4641-911A-F48FE50EE4C9}"/>
                  </a:ext>
                </a:extLst>
              </p:cNvPr>
              <p:cNvGrpSpPr/>
              <p:nvPr/>
            </p:nvGrpSpPr>
            <p:grpSpPr>
              <a:xfrm>
                <a:off x="9073447" y="4508139"/>
                <a:ext cx="1096775" cy="801011"/>
                <a:chOff x="9073446" y="4508139"/>
                <a:chExt cx="1096775" cy="801011"/>
              </a:xfrm>
            </p:grpSpPr>
            <p:pic>
              <p:nvPicPr>
                <p:cNvPr id="218" name="Picture 6" descr="Image result for sauce labs logo svg">
                  <a:extLst>
                    <a:ext uri="{FF2B5EF4-FFF2-40B4-BE49-F238E27FC236}">
                      <a16:creationId xmlns:a16="http://schemas.microsoft.com/office/drawing/2014/main" id="{2E11677D-FCA4-4E95-80F7-A6AD6810F798}"/>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9387833" y="4508139"/>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219" name="Textfeld Boards">
                  <a:extLst>
                    <a:ext uri="{FF2B5EF4-FFF2-40B4-BE49-F238E27FC236}">
                      <a16:creationId xmlns:a16="http://schemas.microsoft.com/office/drawing/2014/main" id="{FB6047DE-FD2D-4D4A-8598-35EA610A8FF5}"/>
                    </a:ext>
                  </a:extLst>
                </p:cNvPr>
                <p:cNvSpPr txBox="1"/>
                <p:nvPr/>
              </p:nvSpPr>
              <p:spPr>
                <a:xfrm>
                  <a:off x="9073446" y="5001373"/>
                  <a:ext cx="1096775"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Sauce Labs</a:t>
                  </a:r>
                </a:p>
              </p:txBody>
            </p:sp>
          </p:grpSp>
          <p:grpSp>
            <p:nvGrpSpPr>
              <p:cNvPr id="194" name="Group 193">
                <a:extLst>
                  <a:ext uri="{FF2B5EF4-FFF2-40B4-BE49-F238E27FC236}">
                    <a16:creationId xmlns:a16="http://schemas.microsoft.com/office/drawing/2014/main" id="{E629D425-EC2C-498E-B388-61C42CDD82C0}"/>
                  </a:ext>
                </a:extLst>
              </p:cNvPr>
              <p:cNvGrpSpPr/>
              <p:nvPr/>
            </p:nvGrpSpPr>
            <p:grpSpPr>
              <a:xfrm>
                <a:off x="7525612" y="4497935"/>
                <a:ext cx="891428" cy="811215"/>
                <a:chOff x="7519782" y="4497935"/>
                <a:chExt cx="891428" cy="811215"/>
              </a:xfrm>
            </p:grpSpPr>
            <p:sp>
              <p:nvSpPr>
                <p:cNvPr id="216" name="Textfeld Boards">
                  <a:extLst>
                    <a:ext uri="{FF2B5EF4-FFF2-40B4-BE49-F238E27FC236}">
                      <a16:creationId xmlns:a16="http://schemas.microsoft.com/office/drawing/2014/main" id="{E2056542-B2A4-48C7-BE11-E484AEBEB6DD}"/>
                    </a:ext>
                  </a:extLst>
                </p:cNvPr>
                <p:cNvSpPr txBox="1"/>
                <p:nvPr/>
              </p:nvSpPr>
              <p:spPr>
                <a:xfrm>
                  <a:off x="7661150" y="5001373"/>
                  <a:ext cx="608692" cy="307777"/>
                </a:xfrm>
                <a:prstGeom prst="rect">
                  <a:avLst/>
                </a:prstGeom>
                <a:noFill/>
              </p:spPr>
              <p:txBody>
                <a:bodyPr wrap="none" rtlCol="0">
                  <a:spAutoFit/>
                </a:bodyPr>
                <a:lstStyle/>
                <a:p>
                  <a:pPr algn="ctr">
                    <a:buClr>
                      <a:schemeClr val="tx2"/>
                    </a:buClr>
                  </a:pPr>
                  <a:r>
                    <a:rPr lang="en-US" sz="1400" err="1">
                      <a:solidFill>
                        <a:schemeClr val="tx1">
                          <a:lumMod val="65000"/>
                          <a:lumOff val="35000"/>
                        </a:schemeClr>
                      </a:solidFill>
                    </a:rPr>
                    <a:t>JFrog</a:t>
                  </a:r>
                  <a:endParaRPr lang="en-US" sz="1400">
                    <a:solidFill>
                      <a:schemeClr val="tx1">
                        <a:lumMod val="65000"/>
                        <a:lumOff val="35000"/>
                      </a:schemeClr>
                    </a:solidFill>
                  </a:endParaRPr>
                </a:p>
              </p:txBody>
            </p:sp>
            <p:pic>
              <p:nvPicPr>
                <p:cNvPr id="217" name="Picture 8" descr="Related image">
                  <a:extLst>
                    <a:ext uri="{FF2B5EF4-FFF2-40B4-BE49-F238E27FC236}">
                      <a16:creationId xmlns:a16="http://schemas.microsoft.com/office/drawing/2014/main" id="{70AC1CD8-8197-44D3-A46D-9D6485975ABB}"/>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7519782" y="4497935"/>
                  <a:ext cx="891428" cy="46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5" name="Group 194">
                <a:extLst>
                  <a:ext uri="{FF2B5EF4-FFF2-40B4-BE49-F238E27FC236}">
                    <a16:creationId xmlns:a16="http://schemas.microsoft.com/office/drawing/2014/main" id="{DA2B9AC6-F4A1-4C95-B53B-814499289660}"/>
                  </a:ext>
                </a:extLst>
              </p:cNvPr>
              <p:cNvGrpSpPr/>
              <p:nvPr/>
            </p:nvGrpSpPr>
            <p:grpSpPr>
              <a:xfrm>
                <a:off x="7407102" y="5523287"/>
                <a:ext cx="1128450" cy="773366"/>
                <a:chOff x="7391092" y="5523287"/>
                <a:chExt cx="1128450" cy="773366"/>
              </a:xfrm>
            </p:grpSpPr>
            <p:pic>
              <p:nvPicPr>
                <p:cNvPr id="214" name="Picture 10" descr="Image result for docker logo">
                  <a:extLst>
                    <a:ext uri="{FF2B5EF4-FFF2-40B4-BE49-F238E27FC236}">
                      <a16:creationId xmlns:a16="http://schemas.microsoft.com/office/drawing/2014/main" id="{8EA8B140-E0BD-44BB-9349-6454300D37AF}"/>
                    </a:ext>
                  </a:extLst>
                </p:cNvPr>
                <p:cNvPicPr>
                  <a:picLocks noChangeAspect="1" noChangeArrowheads="1"/>
                </p:cNvPicPr>
                <p:nvPr/>
              </p:nvPicPr>
              <p:blipFill>
                <a:blip r:embed="rId28" cstate="email">
                  <a:extLst>
                    <a:ext uri="{28A0092B-C50C-407E-A947-70E740481C1C}">
                      <a14:useLocalDpi xmlns:a14="http://schemas.microsoft.com/office/drawing/2010/main"/>
                    </a:ext>
                  </a:extLst>
                </a:blip>
                <a:srcRect/>
                <a:stretch>
                  <a:fillRect/>
                </a:stretch>
              </p:blipFill>
              <p:spPr bwMode="auto">
                <a:xfrm>
                  <a:off x="7636225" y="5523287"/>
                  <a:ext cx="638182" cy="468000"/>
                </a:xfrm>
                <a:prstGeom prst="rect">
                  <a:avLst/>
                </a:prstGeom>
                <a:noFill/>
                <a:extLst>
                  <a:ext uri="{909E8E84-426E-40DD-AFC4-6F175D3DCCD1}">
                    <a14:hiddenFill xmlns:a14="http://schemas.microsoft.com/office/drawing/2010/main">
                      <a:solidFill>
                        <a:srgbClr val="FFFFFF"/>
                      </a:solidFill>
                    </a14:hiddenFill>
                  </a:ext>
                </a:extLst>
              </p:spPr>
            </p:pic>
            <p:sp>
              <p:nvSpPr>
                <p:cNvPr id="215" name="Textfeld Boards">
                  <a:extLst>
                    <a:ext uri="{FF2B5EF4-FFF2-40B4-BE49-F238E27FC236}">
                      <a16:creationId xmlns:a16="http://schemas.microsoft.com/office/drawing/2014/main" id="{5D7DC61A-E91E-437F-B01E-740C585E03E7}"/>
                    </a:ext>
                  </a:extLst>
                </p:cNvPr>
                <p:cNvSpPr txBox="1"/>
                <p:nvPr/>
              </p:nvSpPr>
              <p:spPr>
                <a:xfrm>
                  <a:off x="7391092" y="5988876"/>
                  <a:ext cx="1128450"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Docker Hub</a:t>
                  </a:r>
                </a:p>
              </p:txBody>
            </p:sp>
          </p:grpSp>
          <p:grpSp>
            <p:nvGrpSpPr>
              <p:cNvPr id="196" name="Group 195">
                <a:extLst>
                  <a:ext uri="{FF2B5EF4-FFF2-40B4-BE49-F238E27FC236}">
                    <a16:creationId xmlns:a16="http://schemas.microsoft.com/office/drawing/2014/main" id="{93452E5A-52DC-4BA1-BDE7-37E3AD8242B8}"/>
                  </a:ext>
                </a:extLst>
              </p:cNvPr>
              <p:cNvGrpSpPr/>
              <p:nvPr/>
            </p:nvGrpSpPr>
            <p:grpSpPr>
              <a:xfrm>
                <a:off x="2687180" y="5472887"/>
                <a:ext cx="599844" cy="823766"/>
                <a:chOff x="2685340" y="5472887"/>
                <a:chExt cx="599844" cy="823766"/>
              </a:xfrm>
            </p:grpSpPr>
            <p:pic>
              <p:nvPicPr>
                <p:cNvPr id="212" name="Picture 16" descr="Image result for gogs logo svg">
                  <a:extLst>
                    <a:ext uri="{FF2B5EF4-FFF2-40B4-BE49-F238E27FC236}">
                      <a16:creationId xmlns:a16="http://schemas.microsoft.com/office/drawing/2014/main" id="{30BCF6A3-A08B-4C57-B9C4-366EB20E3F89}"/>
                    </a:ext>
                  </a:extLst>
                </p:cNvPr>
                <p:cNvPicPr>
                  <a:picLocks noChangeAspect="1" noChangeArrowheads="1"/>
                </p:cNvPicPr>
                <p:nvPr/>
              </p:nvPicPr>
              <p:blipFill>
                <a:blip r:embed="rId29" cstate="email">
                  <a:extLst>
                    <a:ext uri="{28A0092B-C50C-407E-A947-70E740481C1C}">
                      <a14:useLocalDpi xmlns:a14="http://schemas.microsoft.com/office/drawing/2010/main"/>
                    </a:ext>
                  </a:extLst>
                </a:blip>
                <a:srcRect/>
                <a:stretch>
                  <a:fillRect/>
                </a:stretch>
              </p:blipFill>
              <p:spPr bwMode="auto">
                <a:xfrm>
                  <a:off x="2751262" y="5472887"/>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213" name="Textfeld Boards">
                  <a:extLst>
                    <a:ext uri="{FF2B5EF4-FFF2-40B4-BE49-F238E27FC236}">
                      <a16:creationId xmlns:a16="http://schemas.microsoft.com/office/drawing/2014/main" id="{C2618E14-DD76-4394-8043-A402DB7075AF}"/>
                    </a:ext>
                  </a:extLst>
                </p:cNvPr>
                <p:cNvSpPr txBox="1"/>
                <p:nvPr/>
              </p:nvSpPr>
              <p:spPr>
                <a:xfrm>
                  <a:off x="2685340" y="5988876"/>
                  <a:ext cx="599844" cy="307777"/>
                </a:xfrm>
                <a:prstGeom prst="rect">
                  <a:avLst/>
                </a:prstGeom>
                <a:noFill/>
              </p:spPr>
              <p:txBody>
                <a:bodyPr wrap="none" rtlCol="0">
                  <a:spAutoFit/>
                </a:bodyPr>
                <a:lstStyle/>
                <a:p>
                  <a:pPr algn="ctr">
                    <a:buClr>
                      <a:schemeClr val="tx2"/>
                    </a:buClr>
                  </a:pPr>
                  <a:r>
                    <a:rPr lang="en-US" sz="1400" err="1">
                      <a:solidFill>
                        <a:schemeClr val="tx1">
                          <a:lumMod val="65000"/>
                          <a:lumOff val="35000"/>
                        </a:schemeClr>
                      </a:solidFill>
                    </a:rPr>
                    <a:t>Gogs</a:t>
                  </a:r>
                  <a:endParaRPr lang="en-US" sz="1400">
                    <a:solidFill>
                      <a:schemeClr val="tx1">
                        <a:lumMod val="65000"/>
                        <a:lumOff val="35000"/>
                      </a:schemeClr>
                    </a:solidFill>
                  </a:endParaRPr>
                </a:p>
              </p:txBody>
            </p:sp>
          </p:grpSp>
          <p:grpSp>
            <p:nvGrpSpPr>
              <p:cNvPr id="198" name="Group 197">
                <a:extLst>
                  <a:ext uri="{FF2B5EF4-FFF2-40B4-BE49-F238E27FC236}">
                    <a16:creationId xmlns:a16="http://schemas.microsoft.com/office/drawing/2014/main" id="{765B4229-09DB-4C73-AE3F-3E0DF8FE7EF3}"/>
                  </a:ext>
                </a:extLst>
              </p:cNvPr>
              <p:cNvGrpSpPr/>
              <p:nvPr/>
            </p:nvGrpSpPr>
            <p:grpSpPr>
              <a:xfrm>
                <a:off x="4277989" y="5472887"/>
                <a:ext cx="793808" cy="823766"/>
                <a:chOff x="4277951" y="5472887"/>
                <a:chExt cx="793808" cy="823766"/>
              </a:xfrm>
            </p:grpSpPr>
            <p:pic>
              <p:nvPicPr>
                <p:cNvPr id="208" name="Picture 22" descr="Image result for circleci logo">
                  <a:extLst>
                    <a:ext uri="{FF2B5EF4-FFF2-40B4-BE49-F238E27FC236}">
                      <a16:creationId xmlns:a16="http://schemas.microsoft.com/office/drawing/2014/main" id="{E64B3C3D-7D62-44AE-A150-72510919FEC9}"/>
                    </a:ext>
                  </a:extLst>
                </p:cNvPr>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4440855" y="5472887"/>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209" name="Textfeld Boards">
                  <a:extLst>
                    <a:ext uri="{FF2B5EF4-FFF2-40B4-BE49-F238E27FC236}">
                      <a16:creationId xmlns:a16="http://schemas.microsoft.com/office/drawing/2014/main" id="{3CE879D8-93C9-42AF-8FBC-9DBFEF8116E5}"/>
                    </a:ext>
                  </a:extLst>
                </p:cNvPr>
                <p:cNvSpPr txBox="1"/>
                <p:nvPr/>
              </p:nvSpPr>
              <p:spPr>
                <a:xfrm>
                  <a:off x="4277951" y="5988876"/>
                  <a:ext cx="793808" cy="307777"/>
                </a:xfrm>
                <a:prstGeom prst="rect">
                  <a:avLst/>
                </a:prstGeom>
                <a:noFill/>
              </p:spPr>
              <p:txBody>
                <a:bodyPr wrap="none" rtlCol="0">
                  <a:spAutoFit/>
                </a:bodyPr>
                <a:lstStyle/>
                <a:p>
                  <a:pPr algn="ctr">
                    <a:buClr>
                      <a:schemeClr val="tx2"/>
                    </a:buClr>
                  </a:pPr>
                  <a:r>
                    <a:rPr lang="en-US" sz="1400" err="1">
                      <a:solidFill>
                        <a:schemeClr val="tx1">
                          <a:lumMod val="65000"/>
                          <a:lumOff val="35000"/>
                        </a:schemeClr>
                      </a:solidFill>
                    </a:rPr>
                    <a:t>CircleCI</a:t>
                  </a:r>
                  <a:endParaRPr lang="en-US" sz="1400">
                    <a:solidFill>
                      <a:schemeClr val="tx1">
                        <a:lumMod val="65000"/>
                        <a:lumOff val="35000"/>
                      </a:schemeClr>
                    </a:solidFill>
                  </a:endParaRPr>
                </a:p>
              </p:txBody>
            </p:sp>
          </p:grpSp>
          <p:grpSp>
            <p:nvGrpSpPr>
              <p:cNvPr id="199" name="Group 198">
                <a:extLst>
                  <a:ext uri="{FF2B5EF4-FFF2-40B4-BE49-F238E27FC236}">
                    <a16:creationId xmlns:a16="http://schemas.microsoft.com/office/drawing/2014/main" id="{CA8DAB56-D711-4529-A394-164C446E9E37}"/>
                  </a:ext>
                </a:extLst>
              </p:cNvPr>
              <p:cNvGrpSpPr/>
              <p:nvPr/>
            </p:nvGrpSpPr>
            <p:grpSpPr>
              <a:xfrm>
                <a:off x="5965491" y="4481165"/>
                <a:ext cx="744114" cy="827985"/>
                <a:chOff x="5965557" y="4481165"/>
                <a:chExt cx="744114" cy="827985"/>
              </a:xfrm>
            </p:grpSpPr>
            <p:pic>
              <p:nvPicPr>
                <p:cNvPr id="206" name="Picture 24" descr="Image result for JMeter">
                  <a:extLst>
                    <a:ext uri="{FF2B5EF4-FFF2-40B4-BE49-F238E27FC236}">
                      <a16:creationId xmlns:a16="http://schemas.microsoft.com/office/drawing/2014/main" id="{F0B21C0D-C905-4D66-AC22-7EEDCE3B1BAC}"/>
                    </a:ext>
                  </a:extLst>
                </p:cNvPr>
                <p:cNvPicPr>
                  <a:picLocks noChangeAspect="1" noChangeArrowheads="1"/>
                </p:cNvPicPr>
                <p:nvPr/>
              </p:nvPicPr>
              <p:blipFill>
                <a:blip r:embed="rId31" cstate="email">
                  <a:extLst>
                    <a:ext uri="{28A0092B-C50C-407E-A947-70E740481C1C}">
                      <a14:useLocalDpi xmlns:a14="http://schemas.microsoft.com/office/drawing/2010/main"/>
                    </a:ext>
                  </a:extLst>
                </a:blip>
                <a:srcRect/>
                <a:stretch>
                  <a:fillRect/>
                </a:stretch>
              </p:blipFill>
              <p:spPr bwMode="auto">
                <a:xfrm>
                  <a:off x="6103614" y="4481165"/>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207" name="Textfeld Boards">
                  <a:extLst>
                    <a:ext uri="{FF2B5EF4-FFF2-40B4-BE49-F238E27FC236}">
                      <a16:creationId xmlns:a16="http://schemas.microsoft.com/office/drawing/2014/main" id="{693DAA1B-8E2C-42B6-BD07-F803EDBE6062}"/>
                    </a:ext>
                  </a:extLst>
                </p:cNvPr>
                <p:cNvSpPr txBox="1"/>
                <p:nvPr/>
              </p:nvSpPr>
              <p:spPr>
                <a:xfrm>
                  <a:off x="5965557" y="5001373"/>
                  <a:ext cx="744114"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JMeter</a:t>
                  </a:r>
                </a:p>
              </p:txBody>
            </p:sp>
          </p:grpSp>
          <p:grpSp>
            <p:nvGrpSpPr>
              <p:cNvPr id="200" name="Group 199">
                <a:extLst>
                  <a:ext uri="{FF2B5EF4-FFF2-40B4-BE49-F238E27FC236}">
                    <a16:creationId xmlns:a16="http://schemas.microsoft.com/office/drawing/2014/main" id="{C4EF9FF6-6943-48EE-BFF4-712FA191005D}"/>
                  </a:ext>
                </a:extLst>
              </p:cNvPr>
              <p:cNvGrpSpPr/>
              <p:nvPr/>
            </p:nvGrpSpPr>
            <p:grpSpPr>
              <a:xfrm>
                <a:off x="5920173" y="5521399"/>
                <a:ext cx="834751" cy="775254"/>
                <a:chOff x="5919372" y="5521399"/>
                <a:chExt cx="834751" cy="775254"/>
              </a:xfrm>
            </p:grpSpPr>
            <p:pic>
              <p:nvPicPr>
                <p:cNvPr id="204" name="Graphic 203">
                  <a:extLst>
                    <a:ext uri="{FF2B5EF4-FFF2-40B4-BE49-F238E27FC236}">
                      <a16:creationId xmlns:a16="http://schemas.microsoft.com/office/drawing/2014/main" id="{3220A2F8-0C9A-4434-8BEF-7622C101E810}"/>
                    </a:ext>
                  </a:extLst>
                </p:cNvPr>
                <p:cNvPicPr>
                  <a:picLocks noChangeAspect="1"/>
                </p:cNvPicPr>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5919372" y="5521399"/>
                  <a:ext cx="834751" cy="468000"/>
                </a:xfrm>
                <a:prstGeom prst="rect">
                  <a:avLst/>
                </a:prstGeom>
              </p:spPr>
            </p:pic>
            <p:sp>
              <p:nvSpPr>
                <p:cNvPr id="205" name="Textfeld Boards">
                  <a:extLst>
                    <a:ext uri="{FF2B5EF4-FFF2-40B4-BE49-F238E27FC236}">
                      <a16:creationId xmlns:a16="http://schemas.microsoft.com/office/drawing/2014/main" id="{FDF9FFCA-5315-4B9A-9865-645BB08FFF43}"/>
                    </a:ext>
                  </a:extLst>
                </p:cNvPr>
                <p:cNvSpPr txBox="1"/>
                <p:nvPr/>
              </p:nvSpPr>
              <p:spPr>
                <a:xfrm>
                  <a:off x="5959881" y="5988876"/>
                  <a:ext cx="753732"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Gatling</a:t>
                  </a:r>
                </a:p>
              </p:txBody>
            </p:sp>
          </p:grpSp>
          <p:grpSp>
            <p:nvGrpSpPr>
              <p:cNvPr id="201" name="Group 200">
                <a:extLst>
                  <a:ext uri="{FF2B5EF4-FFF2-40B4-BE49-F238E27FC236}">
                    <a16:creationId xmlns:a16="http://schemas.microsoft.com/office/drawing/2014/main" id="{BF36CB2F-8FE4-47EC-86C3-0229390AF97F}"/>
                  </a:ext>
                </a:extLst>
              </p:cNvPr>
              <p:cNvGrpSpPr/>
              <p:nvPr/>
            </p:nvGrpSpPr>
            <p:grpSpPr>
              <a:xfrm>
                <a:off x="8982877" y="5472887"/>
                <a:ext cx="1277914" cy="823766"/>
                <a:chOff x="8982877" y="5472887"/>
                <a:chExt cx="1277914" cy="823766"/>
              </a:xfrm>
            </p:grpSpPr>
            <p:pic>
              <p:nvPicPr>
                <p:cNvPr id="202" name="Picture 26" descr="Related image">
                  <a:extLst>
                    <a:ext uri="{FF2B5EF4-FFF2-40B4-BE49-F238E27FC236}">
                      <a16:creationId xmlns:a16="http://schemas.microsoft.com/office/drawing/2014/main" id="{D7F59261-0B8C-4135-8727-FCB90C255332}"/>
                    </a:ext>
                  </a:extLst>
                </p:cNvPr>
                <p:cNvPicPr>
                  <a:picLocks noChangeAspect="1" noChangeArrowheads="1"/>
                </p:cNvPicPr>
                <p:nvPr/>
              </p:nvPicPr>
              <p:blipFill>
                <a:blip r:embed="rId34" cstate="email">
                  <a:extLst>
                    <a:ext uri="{28A0092B-C50C-407E-A947-70E740481C1C}">
                      <a14:useLocalDpi xmlns:a14="http://schemas.microsoft.com/office/drawing/2010/main"/>
                    </a:ext>
                  </a:extLst>
                </a:blip>
                <a:srcRect/>
                <a:stretch>
                  <a:fillRect/>
                </a:stretch>
              </p:blipFill>
              <p:spPr bwMode="auto">
                <a:xfrm>
                  <a:off x="9387834" y="5472887"/>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203" name="Textfeld Boards">
                  <a:extLst>
                    <a:ext uri="{FF2B5EF4-FFF2-40B4-BE49-F238E27FC236}">
                      <a16:creationId xmlns:a16="http://schemas.microsoft.com/office/drawing/2014/main" id="{583F2FE6-FB61-4830-9922-ABA02410FB03}"/>
                    </a:ext>
                  </a:extLst>
                </p:cNvPr>
                <p:cNvSpPr txBox="1"/>
                <p:nvPr/>
              </p:nvSpPr>
              <p:spPr>
                <a:xfrm>
                  <a:off x="8982877" y="5988876"/>
                  <a:ext cx="1277914" cy="307777"/>
                </a:xfrm>
                <a:prstGeom prst="rect">
                  <a:avLst/>
                </a:prstGeom>
                <a:noFill/>
              </p:spPr>
              <p:txBody>
                <a:bodyPr wrap="none" rtlCol="0">
                  <a:spAutoFit/>
                </a:bodyPr>
                <a:lstStyle/>
                <a:p>
                  <a:pPr algn="ctr">
                    <a:buClr>
                      <a:schemeClr val="tx2"/>
                    </a:buClr>
                  </a:pPr>
                  <a:r>
                    <a:rPr lang="en-US" sz="1400" err="1">
                      <a:solidFill>
                        <a:schemeClr val="tx1">
                          <a:lumMod val="65000"/>
                          <a:lumOff val="35000"/>
                        </a:schemeClr>
                      </a:solidFill>
                    </a:rPr>
                    <a:t>BrowserStack</a:t>
                  </a:r>
                  <a:endParaRPr lang="en-US" sz="1400">
                    <a:solidFill>
                      <a:schemeClr val="tx1">
                        <a:lumMod val="65000"/>
                        <a:lumOff val="35000"/>
                      </a:schemeClr>
                    </a:solidFill>
                  </a:endParaRPr>
                </a:p>
              </p:txBody>
            </p:sp>
          </p:grpSp>
        </p:grpSp>
        <p:sp>
          <p:nvSpPr>
            <p:cNvPr id="77" name="Textfeld Devops">
              <a:extLst>
                <a:ext uri="{FF2B5EF4-FFF2-40B4-BE49-F238E27FC236}">
                  <a16:creationId xmlns:a16="http://schemas.microsoft.com/office/drawing/2014/main" id="{B2C3ED44-E413-46AF-A6B0-D835AABED5B9}"/>
                </a:ext>
              </a:extLst>
            </p:cNvPr>
            <p:cNvSpPr txBox="1"/>
            <p:nvPr/>
          </p:nvSpPr>
          <p:spPr>
            <a:xfrm rot="16200000">
              <a:off x="-63705" y="3128984"/>
              <a:ext cx="747320" cy="307777"/>
            </a:xfrm>
            <a:prstGeom prst="rect">
              <a:avLst/>
            </a:prstGeom>
            <a:noFill/>
          </p:spPr>
          <p:txBody>
            <a:bodyPr wrap="none" rtlCol="0">
              <a:spAutoFit/>
            </a:bodyPr>
            <a:lstStyle/>
            <a:p>
              <a:pPr algn="ctr">
                <a:buClr>
                  <a:schemeClr val="tx2"/>
                </a:buClr>
              </a:pPr>
              <a:r>
                <a:rPr lang="en-US" sz="1400">
                  <a:solidFill>
                    <a:srgbClr val="4B902A"/>
                  </a:solidFill>
                </a:rPr>
                <a:t>GitHub</a:t>
              </a:r>
            </a:p>
          </p:txBody>
        </p:sp>
        <p:grpSp>
          <p:nvGrpSpPr>
            <p:cNvPr id="2" name="Group 1">
              <a:extLst>
                <a:ext uri="{FF2B5EF4-FFF2-40B4-BE49-F238E27FC236}">
                  <a16:creationId xmlns:a16="http://schemas.microsoft.com/office/drawing/2014/main" id="{7145E053-92F2-42EA-A71F-7B5321A53986}"/>
                </a:ext>
              </a:extLst>
            </p:cNvPr>
            <p:cNvGrpSpPr/>
            <p:nvPr/>
          </p:nvGrpSpPr>
          <p:grpSpPr>
            <a:xfrm>
              <a:off x="865642" y="2891423"/>
              <a:ext cx="10885317" cy="801740"/>
              <a:chOff x="865642" y="2970253"/>
              <a:chExt cx="10885317" cy="801740"/>
            </a:xfrm>
          </p:grpSpPr>
          <p:pic>
            <p:nvPicPr>
              <p:cNvPr id="7" name="Graphic 6">
                <a:extLst>
                  <a:ext uri="{FF2B5EF4-FFF2-40B4-BE49-F238E27FC236}">
                    <a16:creationId xmlns:a16="http://schemas.microsoft.com/office/drawing/2014/main" id="{CB88E244-78CF-4533-A37C-1BFA88CBE0E3}"/>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36953" y="2970254"/>
                <a:ext cx="468000" cy="468000"/>
              </a:xfrm>
              <a:prstGeom prst="rect">
                <a:avLst/>
              </a:prstGeom>
            </p:spPr>
          </p:pic>
          <p:sp>
            <p:nvSpPr>
              <p:cNvPr id="82" name="Textfeld Boards">
                <a:extLst>
                  <a:ext uri="{FF2B5EF4-FFF2-40B4-BE49-F238E27FC236}">
                    <a16:creationId xmlns:a16="http://schemas.microsoft.com/office/drawing/2014/main" id="{EB6AA212-CB0F-46C2-9953-220F70A6DC8E}"/>
                  </a:ext>
                </a:extLst>
              </p:cNvPr>
              <p:cNvSpPr txBox="1"/>
              <p:nvPr/>
            </p:nvSpPr>
            <p:spPr>
              <a:xfrm>
                <a:off x="865642" y="3462274"/>
                <a:ext cx="810671"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Projects</a:t>
                </a:r>
              </a:p>
            </p:txBody>
          </p:sp>
          <p:pic>
            <p:nvPicPr>
              <p:cNvPr id="83" name="Graphic 82">
                <a:extLst>
                  <a:ext uri="{FF2B5EF4-FFF2-40B4-BE49-F238E27FC236}">
                    <a16:creationId xmlns:a16="http://schemas.microsoft.com/office/drawing/2014/main" id="{4B300DA0-AB52-4EB4-9ECC-94938D83F888}"/>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2694592" y="2970254"/>
                <a:ext cx="468003" cy="468000"/>
              </a:xfrm>
              <a:prstGeom prst="rect">
                <a:avLst/>
              </a:prstGeom>
            </p:spPr>
          </p:pic>
          <p:sp>
            <p:nvSpPr>
              <p:cNvPr id="84" name="Textfeld Boards">
                <a:extLst>
                  <a:ext uri="{FF2B5EF4-FFF2-40B4-BE49-F238E27FC236}">
                    <a16:creationId xmlns:a16="http://schemas.microsoft.com/office/drawing/2014/main" id="{FC6757C4-66D7-469B-96BB-4DEF086A37F7}"/>
                  </a:ext>
                </a:extLst>
              </p:cNvPr>
              <p:cNvSpPr txBox="1"/>
              <p:nvPr/>
            </p:nvSpPr>
            <p:spPr>
              <a:xfrm>
                <a:off x="2320666" y="3462274"/>
                <a:ext cx="1156087"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Repositories</a:t>
                </a:r>
              </a:p>
            </p:txBody>
          </p:sp>
          <p:pic>
            <p:nvPicPr>
              <p:cNvPr id="10" name="Graphic 9">
                <a:extLst>
                  <a:ext uri="{FF2B5EF4-FFF2-40B4-BE49-F238E27FC236}">
                    <a16:creationId xmlns:a16="http://schemas.microsoft.com/office/drawing/2014/main" id="{1F3BE143-126F-4032-9413-3A378DBFE542}"/>
                  </a:ext>
                </a:extLst>
              </p:cNvPr>
              <p:cNvPicPr>
                <a:picLocks noChangeAspect="1"/>
              </p:cNvPicPr>
              <p:nvPr/>
            </p:nvPicPr>
            <p:blipFill>
              <a:blip r:embed="rId39" cstate="email">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4314272" y="2970254"/>
                <a:ext cx="468000" cy="468000"/>
              </a:xfrm>
              <a:prstGeom prst="rect">
                <a:avLst/>
              </a:prstGeom>
            </p:spPr>
          </p:pic>
          <p:pic>
            <p:nvPicPr>
              <p:cNvPr id="13" name="Graphic 12">
                <a:extLst>
                  <a:ext uri="{FF2B5EF4-FFF2-40B4-BE49-F238E27FC236}">
                    <a16:creationId xmlns:a16="http://schemas.microsoft.com/office/drawing/2014/main" id="{EC230357-8D01-41F9-8F6A-70954CB7B538}"/>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7666786" y="2970253"/>
                <a:ext cx="429000" cy="468000"/>
              </a:xfrm>
              <a:prstGeom prst="rect">
                <a:avLst/>
              </a:prstGeom>
            </p:spPr>
          </p:pic>
          <p:sp>
            <p:nvSpPr>
              <p:cNvPr id="90" name="Textfeld Test Lab">
                <a:extLst>
                  <a:ext uri="{FF2B5EF4-FFF2-40B4-BE49-F238E27FC236}">
                    <a16:creationId xmlns:a16="http://schemas.microsoft.com/office/drawing/2014/main" id="{703D7233-3B57-4EA7-8F43-9BBB0F0D85F0}"/>
                  </a:ext>
                </a:extLst>
              </p:cNvPr>
              <p:cNvSpPr txBox="1"/>
              <p:nvPr/>
            </p:nvSpPr>
            <p:spPr>
              <a:xfrm>
                <a:off x="8934344" y="3245714"/>
                <a:ext cx="1209754"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p>
              <a:p>
                <a:pPr algn="ctr">
                  <a:buClr>
                    <a:schemeClr val="tx2"/>
                  </a:buClr>
                </a:pPr>
                <a:r>
                  <a:rPr lang="en-US" sz="1400">
                    <a:solidFill>
                      <a:schemeClr val="tx1">
                        <a:lumMod val="65000"/>
                        <a:lumOff val="35000"/>
                      </a:schemeClr>
                    </a:solidFill>
                  </a:rPr>
                  <a:t>DevTest Labs</a:t>
                </a:r>
              </a:p>
            </p:txBody>
          </p:sp>
          <p:sp>
            <p:nvSpPr>
              <p:cNvPr id="92" name="Textfeld Insights">
                <a:extLst>
                  <a:ext uri="{FF2B5EF4-FFF2-40B4-BE49-F238E27FC236}">
                    <a16:creationId xmlns:a16="http://schemas.microsoft.com/office/drawing/2014/main" id="{6EBC8C3E-8C8D-4901-A7E6-47B9C1D0F636}"/>
                  </a:ext>
                </a:extLst>
              </p:cNvPr>
              <p:cNvSpPr txBox="1"/>
              <p:nvPr/>
            </p:nvSpPr>
            <p:spPr>
              <a:xfrm>
                <a:off x="10667009" y="3248773"/>
                <a:ext cx="1083950"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Application</a:t>
                </a:r>
                <a:br>
                  <a:rPr lang="en-US" sz="1400">
                    <a:solidFill>
                      <a:schemeClr val="tx1">
                        <a:lumMod val="65000"/>
                        <a:lumOff val="35000"/>
                      </a:schemeClr>
                    </a:solidFill>
                  </a:rPr>
                </a:br>
                <a:r>
                  <a:rPr lang="en-US" sz="1400">
                    <a:solidFill>
                      <a:schemeClr val="tx1">
                        <a:lumMod val="65000"/>
                        <a:lumOff val="35000"/>
                      </a:schemeClr>
                    </a:solidFill>
                  </a:rPr>
                  <a:t>Insights</a:t>
                </a:r>
              </a:p>
            </p:txBody>
          </p:sp>
          <p:sp>
            <p:nvSpPr>
              <p:cNvPr id="94" name="Textfeld Boards">
                <a:extLst>
                  <a:ext uri="{FF2B5EF4-FFF2-40B4-BE49-F238E27FC236}">
                    <a16:creationId xmlns:a16="http://schemas.microsoft.com/office/drawing/2014/main" id="{0FC31E49-6FFA-4863-8404-A97BA5858688}"/>
                  </a:ext>
                </a:extLst>
              </p:cNvPr>
              <p:cNvSpPr txBox="1"/>
              <p:nvPr/>
            </p:nvSpPr>
            <p:spPr>
              <a:xfrm>
                <a:off x="4124932" y="3462274"/>
                <a:ext cx="771365"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Actions</a:t>
                </a:r>
              </a:p>
            </p:txBody>
          </p:sp>
          <p:sp>
            <p:nvSpPr>
              <p:cNvPr id="95" name="Textfeld Boards">
                <a:extLst>
                  <a:ext uri="{FF2B5EF4-FFF2-40B4-BE49-F238E27FC236}">
                    <a16:creationId xmlns:a16="http://schemas.microsoft.com/office/drawing/2014/main" id="{4AF22DE7-AD3E-492A-8274-95A0881BD3B0}"/>
                  </a:ext>
                </a:extLst>
              </p:cNvPr>
              <p:cNvSpPr txBox="1"/>
              <p:nvPr/>
            </p:nvSpPr>
            <p:spPr>
              <a:xfrm>
                <a:off x="7438325" y="3462274"/>
                <a:ext cx="913070"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Packages</a:t>
                </a:r>
              </a:p>
            </p:txBody>
          </p:sp>
        </p:grpSp>
        <p:sp>
          <p:nvSpPr>
            <p:cNvPr id="76" name="Rectangle 75">
              <a:extLst>
                <a:ext uri="{FF2B5EF4-FFF2-40B4-BE49-F238E27FC236}">
                  <a16:creationId xmlns:a16="http://schemas.microsoft.com/office/drawing/2014/main" id="{964E5D0F-4E2D-4183-A6E1-6F7186E21FFF}"/>
                </a:ext>
              </a:extLst>
            </p:cNvPr>
            <p:cNvSpPr/>
            <p:nvPr/>
          </p:nvSpPr>
          <p:spPr>
            <a:xfrm>
              <a:off x="-1" y="2737940"/>
              <a:ext cx="12280053" cy="1089864"/>
            </a:xfrm>
            <a:prstGeom prst="rect">
              <a:avLst/>
            </a:prstGeom>
            <a:noFill/>
            <a:ln>
              <a:gradFill flip="none" rotWithShape="1">
                <a:gsLst>
                  <a:gs pos="0">
                    <a:srgbClr val="4B902A">
                      <a:alpha val="80000"/>
                    </a:srgbClr>
                  </a:gs>
                  <a:gs pos="100000">
                    <a:srgbClr val="4B902A">
                      <a:alpha val="15000"/>
                    </a:srgbClr>
                  </a:gs>
                </a:gsLst>
                <a:lin ang="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1" name="Rectangle 50">
              <a:extLst>
                <a:ext uri="{FF2B5EF4-FFF2-40B4-BE49-F238E27FC236}">
                  <a16:creationId xmlns:a16="http://schemas.microsoft.com/office/drawing/2014/main" id="{48175A8C-6AA4-4B17-9BD3-3F13326BD5FF}"/>
                </a:ext>
              </a:extLst>
            </p:cNvPr>
            <p:cNvSpPr/>
            <p:nvPr/>
          </p:nvSpPr>
          <p:spPr>
            <a:xfrm>
              <a:off x="0" y="1095633"/>
              <a:ext cx="12280052" cy="1543718"/>
            </a:xfrm>
            <a:prstGeom prst="rect">
              <a:avLst/>
            </a:prstGeom>
            <a:noFill/>
            <a:ln>
              <a:gradFill flip="none" rotWithShape="1">
                <a:gsLst>
                  <a:gs pos="0">
                    <a:schemeClr val="tx2"/>
                  </a:gs>
                  <a:gs pos="100000">
                    <a:schemeClr val="tx2">
                      <a:alpha val="15000"/>
                    </a:schemeClr>
                  </a:gs>
                </a:gsLst>
                <a:lin ang="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2" name="Rectangle 51">
              <a:extLst>
                <a:ext uri="{FF2B5EF4-FFF2-40B4-BE49-F238E27FC236}">
                  <a16:creationId xmlns:a16="http://schemas.microsoft.com/office/drawing/2014/main" id="{D7BF3AFD-8327-4B67-9162-F053BE5A4094}"/>
                </a:ext>
              </a:extLst>
            </p:cNvPr>
            <p:cNvSpPr/>
            <p:nvPr/>
          </p:nvSpPr>
          <p:spPr>
            <a:xfrm>
              <a:off x="0" y="3956402"/>
              <a:ext cx="12280052" cy="2154318"/>
            </a:xfrm>
            <a:prstGeom prst="rect">
              <a:avLst/>
            </a:prstGeom>
            <a:noFill/>
            <a:ln>
              <a:gradFill>
                <a:gsLst>
                  <a:gs pos="1000">
                    <a:srgbClr val="055082">
                      <a:alpha val="80000"/>
                    </a:srgbClr>
                  </a:gs>
                  <a:gs pos="100000">
                    <a:srgbClr val="055082">
                      <a:alpha val="15000"/>
                    </a:srgbClr>
                  </a:gs>
                </a:gsLst>
                <a:lin ang="0" scaled="0"/>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grpSp>
      <p:sp>
        <p:nvSpPr>
          <p:cNvPr id="3" name="Slide Number Placeholder 2">
            <a:extLst>
              <a:ext uri="{FF2B5EF4-FFF2-40B4-BE49-F238E27FC236}">
                <a16:creationId xmlns:a16="http://schemas.microsoft.com/office/drawing/2014/main" id="{B5586DAE-B8EF-4FEF-82FA-0EA5D3D3F61B}"/>
              </a:ext>
            </a:extLst>
          </p:cNvPr>
          <p:cNvSpPr>
            <a:spLocks noGrp="1"/>
          </p:cNvSpPr>
          <p:nvPr>
            <p:ph type="sldNum" sz="quarter" idx="12"/>
          </p:nvPr>
        </p:nvSpPr>
        <p:spPr>
          <a:xfrm>
            <a:off x="11153103" y="6217538"/>
            <a:ext cx="438831" cy="365125"/>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tx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42</a:t>
            </a:fld>
            <a:endParaRPr lang="en-US"/>
          </a:p>
        </p:txBody>
      </p:sp>
    </p:spTree>
    <p:extLst>
      <p:ext uri="{BB962C8B-B14F-4D97-AF65-F5344CB8AC3E}">
        <p14:creationId xmlns:p14="http://schemas.microsoft.com/office/powerpoint/2010/main" val="141118872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956CA58-3AF8-43C2-8DB8-BAC238DD148B}"/>
              </a:ext>
            </a:extLst>
          </p:cNvPr>
          <p:cNvGrpSpPr/>
          <p:nvPr/>
        </p:nvGrpSpPr>
        <p:grpSpPr>
          <a:xfrm>
            <a:off x="6855421" y="4153264"/>
            <a:ext cx="648000" cy="648000"/>
            <a:chOff x="691375" y="4153264"/>
            <a:chExt cx="648000" cy="648000"/>
          </a:xfrm>
        </p:grpSpPr>
        <p:sp>
          <p:nvSpPr>
            <p:cNvPr id="29" name="Oval 28">
              <a:extLst>
                <a:ext uri="{FF2B5EF4-FFF2-40B4-BE49-F238E27FC236}">
                  <a16:creationId xmlns:a16="http://schemas.microsoft.com/office/drawing/2014/main" id="{DE7AABD9-42BD-495C-AC22-5A15A5BC557C}"/>
                </a:ext>
              </a:extLst>
            </p:cNvPr>
            <p:cNvSpPr/>
            <p:nvPr/>
          </p:nvSpPr>
          <p:spPr>
            <a:xfrm>
              <a:off x="691375" y="4153264"/>
              <a:ext cx="648000" cy="648000"/>
            </a:xfrm>
            <a:prstGeom prst="ellipse">
              <a:avLst/>
            </a:prstGeom>
            <a:noFill/>
            <a:ln>
              <a:solidFill>
                <a:srgbClr val="F683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7D8BE2B4-4D7C-41C6-9681-64A84E699B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711" y="4171600"/>
              <a:ext cx="611328" cy="611328"/>
            </a:xfrm>
            <a:prstGeom prst="rect">
              <a:avLst/>
            </a:prstGeom>
          </p:spPr>
        </p:pic>
      </p:grpSp>
      <p:sp>
        <p:nvSpPr>
          <p:cNvPr id="2" name="Title 1"/>
          <p:cNvSpPr>
            <a:spLocks noGrp="1"/>
          </p:cNvSpPr>
          <p:nvPr>
            <p:ph type="title"/>
          </p:nvPr>
        </p:nvSpPr>
        <p:spPr/>
        <p:txBody>
          <a:bodyPr/>
          <a:lstStyle/>
          <a:p>
            <a:r>
              <a:rPr lang="en-US"/>
              <a:t>The GitHub Story</a:t>
            </a:r>
            <a:endParaRPr lang="en-AU"/>
          </a:p>
        </p:txBody>
      </p:sp>
      <p:cxnSp>
        <p:nvCxnSpPr>
          <p:cNvPr id="5" name="Straight Connector 4">
            <a:extLst>
              <a:ext uri="{FF2B5EF4-FFF2-40B4-BE49-F238E27FC236}">
                <a16:creationId xmlns:a16="http://schemas.microsoft.com/office/drawing/2014/main" id="{4C5CB81C-4939-4244-99DD-68A7AEB02184}"/>
              </a:ext>
            </a:extLst>
          </p:cNvPr>
          <p:cNvCxnSpPr>
            <a:cxnSpLocks/>
          </p:cNvCxnSpPr>
          <p:nvPr/>
        </p:nvCxnSpPr>
        <p:spPr>
          <a:xfrm>
            <a:off x="1043797" y="3814954"/>
            <a:ext cx="759138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Subtitle 2">
            <a:extLst>
              <a:ext uri="{FF2B5EF4-FFF2-40B4-BE49-F238E27FC236}">
                <a16:creationId xmlns:a16="http://schemas.microsoft.com/office/drawing/2014/main" id="{4B8578A2-8C26-44E7-A248-D7B861FAC932}"/>
              </a:ext>
            </a:extLst>
          </p:cNvPr>
          <p:cNvSpPr txBox="1">
            <a:spLocks/>
          </p:cNvSpPr>
          <p:nvPr/>
        </p:nvSpPr>
        <p:spPr>
          <a:xfrm>
            <a:off x="2477226" y="4616645"/>
            <a:ext cx="2631014" cy="849947"/>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2020"/>
              </a:lnSpc>
            </a:pPr>
            <a:r>
              <a:rPr lang="en-US" sz="1200">
                <a:solidFill>
                  <a:schemeClr val="tx1"/>
                </a:solidFill>
                <a:latin typeface="Segoe UI Light" charset="0"/>
                <a:ea typeface="Segoe UI Light" charset="0"/>
                <a:cs typeface="Segoe UI Light" charset="0"/>
              </a:rPr>
              <a:t>Microsoft announced and closed the takeover within less than 6 month, after increasing open-source strategy</a:t>
            </a:r>
          </a:p>
        </p:txBody>
      </p:sp>
      <p:sp>
        <p:nvSpPr>
          <p:cNvPr id="7" name="TextBox 6">
            <a:extLst>
              <a:ext uri="{FF2B5EF4-FFF2-40B4-BE49-F238E27FC236}">
                <a16:creationId xmlns:a16="http://schemas.microsoft.com/office/drawing/2014/main" id="{648A5758-CD83-4748-95ED-46ECA92CCB55}"/>
              </a:ext>
            </a:extLst>
          </p:cNvPr>
          <p:cNvSpPr txBox="1"/>
          <p:nvPr/>
        </p:nvSpPr>
        <p:spPr>
          <a:xfrm>
            <a:off x="4256725" y="3927494"/>
            <a:ext cx="851515" cy="461665"/>
          </a:xfrm>
          <a:prstGeom prst="rect">
            <a:avLst/>
          </a:prstGeom>
          <a:noFill/>
        </p:spPr>
        <p:txBody>
          <a:bodyPr wrap="none" rtlCol="0" anchor="ctr" anchorCtr="0">
            <a:spAutoFit/>
          </a:bodyPr>
          <a:lstStyle/>
          <a:p>
            <a:pPr algn="r"/>
            <a:r>
              <a:rPr lang="en-US" sz="2400">
                <a:solidFill>
                  <a:schemeClr val="tx2"/>
                </a:solidFill>
                <a:latin typeface="Segoe UI Semibold" panose="020B0702040204020203" pitchFamily="34" charset="0"/>
                <a:ea typeface="Segoe UI" charset="0"/>
                <a:cs typeface="Segoe UI Semibold" panose="020B0702040204020203" pitchFamily="34" charset="0"/>
              </a:rPr>
              <a:t>2018</a:t>
            </a:r>
          </a:p>
        </p:txBody>
      </p:sp>
      <p:sp>
        <p:nvSpPr>
          <p:cNvPr id="8" name="TextBox 7">
            <a:extLst>
              <a:ext uri="{FF2B5EF4-FFF2-40B4-BE49-F238E27FC236}">
                <a16:creationId xmlns:a16="http://schemas.microsoft.com/office/drawing/2014/main" id="{6677DD37-4A03-4CB2-B321-8F0BC64EEF96}"/>
              </a:ext>
            </a:extLst>
          </p:cNvPr>
          <p:cNvSpPr txBox="1"/>
          <p:nvPr/>
        </p:nvSpPr>
        <p:spPr>
          <a:xfrm>
            <a:off x="4224407" y="4381422"/>
            <a:ext cx="883833" cy="276999"/>
          </a:xfrm>
          <a:prstGeom prst="rect">
            <a:avLst/>
          </a:prstGeom>
          <a:noFill/>
        </p:spPr>
        <p:txBody>
          <a:bodyPr wrap="none" rtlCol="0" anchor="ctr" anchorCtr="0">
            <a:spAutoFit/>
          </a:bodyPr>
          <a:lstStyle/>
          <a:p>
            <a:pPr algn="r"/>
            <a:r>
              <a:rPr lang="en-US" sz="1200" cap="all">
                <a:solidFill>
                  <a:schemeClr val="tx2"/>
                </a:solidFill>
                <a:latin typeface="Segoe UI Light" charset="0"/>
                <a:ea typeface="Segoe UI Light" charset="0"/>
                <a:cs typeface="Segoe UI Light" charset="0"/>
              </a:rPr>
              <a:t>acquired</a:t>
            </a:r>
          </a:p>
        </p:txBody>
      </p:sp>
      <p:sp>
        <p:nvSpPr>
          <p:cNvPr id="9" name="Subtitle 2">
            <a:extLst>
              <a:ext uri="{FF2B5EF4-FFF2-40B4-BE49-F238E27FC236}">
                <a16:creationId xmlns:a16="http://schemas.microsoft.com/office/drawing/2014/main" id="{295CC147-7E3F-420C-877E-A9AEAB5399C0}"/>
              </a:ext>
            </a:extLst>
          </p:cNvPr>
          <p:cNvSpPr txBox="1">
            <a:spLocks/>
          </p:cNvSpPr>
          <p:nvPr/>
        </p:nvSpPr>
        <p:spPr>
          <a:xfrm>
            <a:off x="7052566" y="2702596"/>
            <a:ext cx="2128305" cy="849947"/>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20"/>
              </a:lnSpc>
            </a:pPr>
            <a:r>
              <a:rPr lang="en-US" sz="1200">
                <a:solidFill>
                  <a:schemeClr val="tx1"/>
                </a:solidFill>
                <a:latin typeface="Segoe UI Light" charset="0"/>
                <a:ea typeface="Segoe UI Light" charset="0"/>
                <a:cs typeface="Segoe UI Light" charset="0"/>
              </a:rPr>
              <a:t>Implement missing features and move infrastructure for leading brand switch</a:t>
            </a:r>
          </a:p>
        </p:txBody>
      </p:sp>
      <p:sp>
        <p:nvSpPr>
          <p:cNvPr id="10" name="TextBox 9">
            <a:extLst>
              <a:ext uri="{FF2B5EF4-FFF2-40B4-BE49-F238E27FC236}">
                <a16:creationId xmlns:a16="http://schemas.microsoft.com/office/drawing/2014/main" id="{3916532C-5EEF-4D0A-B93E-6D6C4C63820B}"/>
              </a:ext>
            </a:extLst>
          </p:cNvPr>
          <p:cNvSpPr txBox="1"/>
          <p:nvPr/>
        </p:nvSpPr>
        <p:spPr>
          <a:xfrm>
            <a:off x="7052567" y="2013446"/>
            <a:ext cx="1326004" cy="461665"/>
          </a:xfrm>
          <a:prstGeom prst="rect">
            <a:avLst/>
          </a:prstGeom>
          <a:noFill/>
        </p:spPr>
        <p:txBody>
          <a:bodyPr wrap="none" rtlCol="0" anchor="ctr" anchorCtr="0">
            <a:spAutoFit/>
          </a:bodyPr>
          <a:lstStyle/>
          <a:p>
            <a:r>
              <a:rPr lang="en-US" sz="2400">
                <a:solidFill>
                  <a:schemeClr val="tx2"/>
                </a:solidFill>
                <a:latin typeface="Segoe UI Semibold" panose="020B0702040204020203" pitchFamily="34" charset="0"/>
                <a:ea typeface="Segoe UI" charset="0"/>
                <a:cs typeface="Segoe UI Semibold" panose="020B0702040204020203" pitchFamily="34" charset="0"/>
              </a:rPr>
              <a:t>20/21/…</a:t>
            </a:r>
          </a:p>
        </p:txBody>
      </p:sp>
      <p:sp>
        <p:nvSpPr>
          <p:cNvPr id="11" name="TextBox 10">
            <a:extLst>
              <a:ext uri="{FF2B5EF4-FFF2-40B4-BE49-F238E27FC236}">
                <a16:creationId xmlns:a16="http://schemas.microsoft.com/office/drawing/2014/main" id="{30E44081-BE86-40BE-B2DB-F53FDFEBC00B}"/>
              </a:ext>
            </a:extLst>
          </p:cNvPr>
          <p:cNvSpPr txBox="1"/>
          <p:nvPr/>
        </p:nvSpPr>
        <p:spPr>
          <a:xfrm>
            <a:off x="7052567" y="2475111"/>
            <a:ext cx="1008609" cy="276999"/>
          </a:xfrm>
          <a:prstGeom prst="rect">
            <a:avLst/>
          </a:prstGeom>
          <a:noFill/>
        </p:spPr>
        <p:txBody>
          <a:bodyPr wrap="none" rtlCol="0" anchor="ctr" anchorCtr="0">
            <a:spAutoFit/>
          </a:bodyPr>
          <a:lstStyle/>
          <a:p>
            <a:r>
              <a:rPr lang="en-US" sz="1200">
                <a:solidFill>
                  <a:schemeClr val="tx2"/>
                </a:solidFill>
                <a:latin typeface="Segoe UI Light" charset="0"/>
                <a:ea typeface="Segoe UI Light" charset="0"/>
                <a:cs typeface="Segoe UI Light" charset="0"/>
              </a:rPr>
              <a:t>Closing gaps</a:t>
            </a:r>
          </a:p>
        </p:txBody>
      </p:sp>
      <p:sp>
        <p:nvSpPr>
          <p:cNvPr id="12" name="Oval 11">
            <a:extLst>
              <a:ext uri="{FF2B5EF4-FFF2-40B4-BE49-F238E27FC236}">
                <a16:creationId xmlns:a16="http://schemas.microsoft.com/office/drawing/2014/main" id="{20F11C9F-F029-4BCC-B1C6-E3A176620467}"/>
              </a:ext>
            </a:extLst>
          </p:cNvPr>
          <p:cNvSpPr/>
          <p:nvPr/>
        </p:nvSpPr>
        <p:spPr>
          <a:xfrm>
            <a:off x="7126838"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Light" charset="0"/>
              <a:ea typeface="Segoe UI Light" charset="0"/>
              <a:cs typeface="Segoe UI Light" charset="0"/>
            </a:endParaRPr>
          </a:p>
        </p:txBody>
      </p:sp>
      <p:sp>
        <p:nvSpPr>
          <p:cNvPr id="13" name="Oval 12">
            <a:extLst>
              <a:ext uri="{FF2B5EF4-FFF2-40B4-BE49-F238E27FC236}">
                <a16:creationId xmlns:a16="http://schemas.microsoft.com/office/drawing/2014/main" id="{9B35CAF8-00DC-4F93-90A5-4A65D186F4C2}"/>
              </a:ext>
            </a:extLst>
          </p:cNvPr>
          <p:cNvSpPr/>
          <p:nvPr/>
        </p:nvSpPr>
        <p:spPr>
          <a:xfrm>
            <a:off x="960516"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Light" charset="0"/>
              <a:ea typeface="Segoe UI Light" charset="0"/>
              <a:cs typeface="Segoe UI Light" charset="0"/>
            </a:endParaRPr>
          </a:p>
        </p:txBody>
      </p:sp>
      <p:sp>
        <p:nvSpPr>
          <p:cNvPr id="14" name="Subtitle 2">
            <a:extLst>
              <a:ext uri="{FF2B5EF4-FFF2-40B4-BE49-F238E27FC236}">
                <a16:creationId xmlns:a16="http://schemas.microsoft.com/office/drawing/2014/main" id="{AC37CB6C-61D4-4545-9706-546F84960AFD}"/>
              </a:ext>
            </a:extLst>
          </p:cNvPr>
          <p:cNvSpPr txBox="1">
            <a:spLocks/>
          </p:cNvSpPr>
          <p:nvPr/>
        </p:nvSpPr>
        <p:spPr>
          <a:xfrm>
            <a:off x="886244" y="2702596"/>
            <a:ext cx="2656299" cy="849947"/>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20"/>
              </a:lnSpc>
            </a:pPr>
            <a:r>
              <a:rPr lang="en-US" sz="1200">
                <a:solidFill>
                  <a:schemeClr val="tx1"/>
                </a:solidFill>
                <a:latin typeface="Segoe UI Light" charset="0"/>
                <a:ea typeface="Segoe UI Light" charset="0"/>
                <a:cs typeface="Segoe UI Light" charset="0"/>
              </a:rPr>
              <a:t>GitHub started its journey as platform for code and basic software project management</a:t>
            </a:r>
          </a:p>
        </p:txBody>
      </p:sp>
      <p:sp>
        <p:nvSpPr>
          <p:cNvPr id="15" name="TextBox 14">
            <a:extLst>
              <a:ext uri="{FF2B5EF4-FFF2-40B4-BE49-F238E27FC236}">
                <a16:creationId xmlns:a16="http://schemas.microsoft.com/office/drawing/2014/main" id="{059245CF-CD37-4E51-BA27-D441BDE86575}"/>
              </a:ext>
            </a:extLst>
          </p:cNvPr>
          <p:cNvSpPr txBox="1"/>
          <p:nvPr/>
        </p:nvSpPr>
        <p:spPr>
          <a:xfrm>
            <a:off x="886244" y="2013446"/>
            <a:ext cx="870751" cy="461665"/>
          </a:xfrm>
          <a:prstGeom prst="rect">
            <a:avLst/>
          </a:prstGeom>
          <a:noFill/>
        </p:spPr>
        <p:txBody>
          <a:bodyPr wrap="none" rtlCol="0" anchor="ctr" anchorCtr="0">
            <a:spAutoFit/>
          </a:bodyPr>
          <a:lstStyle/>
          <a:p>
            <a:r>
              <a:rPr lang="en-US" sz="2400">
                <a:solidFill>
                  <a:schemeClr val="tx2"/>
                </a:solidFill>
                <a:latin typeface="Segoe UI Semibold" panose="020B0702040204020203" pitchFamily="34" charset="0"/>
                <a:ea typeface="Segoe UI" charset="0"/>
                <a:cs typeface="Segoe UI Semibold" panose="020B0702040204020203" pitchFamily="34" charset="0"/>
              </a:rPr>
              <a:t>2008</a:t>
            </a:r>
          </a:p>
        </p:txBody>
      </p:sp>
      <p:sp>
        <p:nvSpPr>
          <p:cNvPr id="16" name="TextBox 15">
            <a:extLst>
              <a:ext uri="{FF2B5EF4-FFF2-40B4-BE49-F238E27FC236}">
                <a16:creationId xmlns:a16="http://schemas.microsoft.com/office/drawing/2014/main" id="{71309789-5C58-485C-A975-2B495470E0EB}"/>
              </a:ext>
            </a:extLst>
          </p:cNvPr>
          <p:cNvSpPr txBox="1"/>
          <p:nvPr/>
        </p:nvSpPr>
        <p:spPr>
          <a:xfrm>
            <a:off x="886244" y="2475111"/>
            <a:ext cx="944939" cy="276999"/>
          </a:xfrm>
          <a:prstGeom prst="rect">
            <a:avLst/>
          </a:prstGeom>
          <a:noFill/>
        </p:spPr>
        <p:txBody>
          <a:bodyPr wrap="none" rtlCol="0" anchor="ctr" anchorCtr="0">
            <a:spAutoFit/>
          </a:bodyPr>
          <a:lstStyle/>
          <a:p>
            <a:r>
              <a:rPr lang="en-US" sz="1200">
                <a:solidFill>
                  <a:schemeClr val="tx2"/>
                </a:solidFill>
                <a:latin typeface="Segoe UI Light" charset="0"/>
                <a:ea typeface="Segoe UI Light" charset="0"/>
                <a:cs typeface="Segoe UI Light" charset="0"/>
              </a:rPr>
              <a:t>LAUNCHED</a:t>
            </a:r>
          </a:p>
        </p:txBody>
      </p:sp>
      <p:sp>
        <p:nvSpPr>
          <p:cNvPr id="17" name="Oval 16">
            <a:extLst>
              <a:ext uri="{FF2B5EF4-FFF2-40B4-BE49-F238E27FC236}">
                <a16:creationId xmlns:a16="http://schemas.microsoft.com/office/drawing/2014/main" id="{8B322BF5-E5A1-4953-B7EE-4608CDB3C493}"/>
              </a:ext>
            </a:extLst>
          </p:cNvPr>
          <p:cNvSpPr/>
          <p:nvPr/>
        </p:nvSpPr>
        <p:spPr>
          <a:xfrm>
            <a:off x="4881760" y="3756169"/>
            <a:ext cx="117571" cy="1265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Light" charset="0"/>
              <a:ea typeface="Segoe UI Light" charset="0"/>
              <a:cs typeface="Segoe UI Light" charset="0"/>
            </a:endParaRPr>
          </a:p>
        </p:txBody>
      </p:sp>
      <p:grpSp>
        <p:nvGrpSpPr>
          <p:cNvPr id="24" name="Group 23">
            <a:extLst>
              <a:ext uri="{FF2B5EF4-FFF2-40B4-BE49-F238E27FC236}">
                <a16:creationId xmlns:a16="http://schemas.microsoft.com/office/drawing/2014/main" id="{E7B1D466-6450-402E-A40A-9AFE329FD613}"/>
              </a:ext>
            </a:extLst>
          </p:cNvPr>
          <p:cNvGrpSpPr/>
          <p:nvPr/>
        </p:nvGrpSpPr>
        <p:grpSpPr>
          <a:xfrm>
            <a:off x="4617244" y="2852092"/>
            <a:ext cx="648000" cy="648000"/>
            <a:chOff x="691375" y="4153264"/>
            <a:chExt cx="648000" cy="648000"/>
          </a:xfrm>
        </p:grpSpPr>
        <p:sp>
          <p:nvSpPr>
            <p:cNvPr id="25" name="Oval 24">
              <a:extLst>
                <a:ext uri="{FF2B5EF4-FFF2-40B4-BE49-F238E27FC236}">
                  <a16:creationId xmlns:a16="http://schemas.microsoft.com/office/drawing/2014/main" id="{6BA2BDD2-E844-41EC-98DA-63440C53785E}"/>
                </a:ext>
              </a:extLst>
            </p:cNvPr>
            <p:cNvSpPr/>
            <p:nvPr/>
          </p:nvSpPr>
          <p:spPr>
            <a:xfrm>
              <a:off x="691375" y="4153264"/>
              <a:ext cx="648000" cy="648000"/>
            </a:xfrm>
            <a:prstGeom prst="ellipse">
              <a:avLst/>
            </a:prstGeom>
            <a:noFill/>
            <a:ln>
              <a:solidFill>
                <a:srgbClr val="F683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F3C97D78-1364-4C76-BC32-BF77DFB5D4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711" y="4171600"/>
              <a:ext cx="611328" cy="611328"/>
            </a:xfrm>
            <a:prstGeom prst="rect">
              <a:avLst/>
            </a:prstGeom>
          </p:spPr>
        </p:pic>
      </p:grpSp>
      <p:grpSp>
        <p:nvGrpSpPr>
          <p:cNvPr id="23" name="Group 22">
            <a:extLst>
              <a:ext uri="{FF2B5EF4-FFF2-40B4-BE49-F238E27FC236}">
                <a16:creationId xmlns:a16="http://schemas.microsoft.com/office/drawing/2014/main" id="{A271C2EF-0B42-469A-9EEE-952D04226D86}"/>
              </a:ext>
            </a:extLst>
          </p:cNvPr>
          <p:cNvGrpSpPr/>
          <p:nvPr/>
        </p:nvGrpSpPr>
        <p:grpSpPr>
          <a:xfrm>
            <a:off x="691375" y="4153264"/>
            <a:ext cx="648000" cy="648000"/>
            <a:chOff x="691375" y="4153264"/>
            <a:chExt cx="648000" cy="648000"/>
          </a:xfrm>
        </p:grpSpPr>
        <p:sp>
          <p:nvSpPr>
            <p:cNvPr id="3" name="Oval 2">
              <a:extLst>
                <a:ext uri="{FF2B5EF4-FFF2-40B4-BE49-F238E27FC236}">
                  <a16:creationId xmlns:a16="http://schemas.microsoft.com/office/drawing/2014/main" id="{4C19AC1E-CFAE-48B6-9B82-2EFBB7403D53}"/>
                </a:ext>
              </a:extLst>
            </p:cNvPr>
            <p:cNvSpPr/>
            <p:nvPr/>
          </p:nvSpPr>
          <p:spPr>
            <a:xfrm>
              <a:off x="691375" y="4153264"/>
              <a:ext cx="648000" cy="648000"/>
            </a:xfrm>
            <a:prstGeom prst="ellipse">
              <a:avLst/>
            </a:prstGeom>
            <a:noFill/>
            <a:ln>
              <a:solidFill>
                <a:srgbClr val="F683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2EEDA0BA-70E3-40AF-BD71-4F927CC2EB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711" y="4171600"/>
              <a:ext cx="611328" cy="611328"/>
            </a:xfrm>
            <a:prstGeom prst="rect">
              <a:avLst/>
            </a:prstGeom>
          </p:spPr>
        </p:pic>
      </p:grpSp>
    </p:spTree>
    <p:extLst>
      <p:ext uri="{BB962C8B-B14F-4D97-AF65-F5344CB8AC3E}">
        <p14:creationId xmlns:p14="http://schemas.microsoft.com/office/powerpoint/2010/main" val="360296053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300DFFE-7D79-4D39-A7A8-6EE37DD141A5}"/>
              </a:ext>
            </a:extLst>
          </p:cNvPr>
          <p:cNvSpPr/>
          <p:nvPr/>
        </p:nvSpPr>
        <p:spPr>
          <a:xfrm>
            <a:off x="3536454" y="2654624"/>
            <a:ext cx="5458740" cy="5458728"/>
          </a:xfrm>
          <a:prstGeom prst="ellipse">
            <a:avLst/>
          </a:prstGeom>
          <a:noFill/>
          <a:ln w="25400">
            <a:solidFill>
              <a:srgbClr val="F2F2F2">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3BC7F19-EDF6-4415-928A-61D62B23CA67}"/>
              </a:ext>
            </a:extLst>
          </p:cNvPr>
          <p:cNvSpPr/>
          <p:nvPr/>
        </p:nvSpPr>
        <p:spPr>
          <a:xfrm>
            <a:off x="4250070" y="3368238"/>
            <a:ext cx="4031508" cy="4031500"/>
          </a:xfrm>
          <a:prstGeom prst="ellipse">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7485A8C-38BA-4195-9FDB-DCE212D5C590}"/>
              </a:ext>
            </a:extLst>
          </p:cNvPr>
          <p:cNvSpPr/>
          <p:nvPr/>
        </p:nvSpPr>
        <p:spPr>
          <a:xfrm>
            <a:off x="4882439" y="4000603"/>
            <a:ext cx="2766770" cy="2766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D67AE552-23E1-4DBB-8515-B4572403E44F}"/>
              </a:ext>
            </a:extLst>
          </p:cNvPr>
          <p:cNvCxnSpPr>
            <a:cxnSpLocks/>
          </p:cNvCxnSpPr>
          <p:nvPr/>
        </p:nvCxnSpPr>
        <p:spPr>
          <a:xfrm>
            <a:off x="8014230" y="4614347"/>
            <a:ext cx="0" cy="122765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72640326-E068-40FC-ABF7-94EE0ED68693}"/>
              </a:ext>
            </a:extLst>
          </p:cNvPr>
          <p:cNvSpPr/>
          <p:nvPr/>
        </p:nvSpPr>
        <p:spPr>
          <a:xfrm>
            <a:off x="8285543" y="1279936"/>
            <a:ext cx="2432628" cy="2432624"/>
          </a:xfrm>
          <a:prstGeom prst="ellipse">
            <a:avLst/>
          </a:prstGeom>
          <a:solidFill>
            <a:srgbClr val="E9EEF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5C1CAA3-C368-48AD-95FD-8018E4F31D9B}"/>
              </a:ext>
            </a:extLst>
          </p:cNvPr>
          <p:cNvSpPr/>
          <p:nvPr/>
        </p:nvSpPr>
        <p:spPr>
          <a:xfrm>
            <a:off x="8598762" y="1596328"/>
            <a:ext cx="1799840" cy="1799840"/>
          </a:xfrm>
          <a:prstGeom prst="ellipse">
            <a:avLst/>
          </a:prstGeom>
          <a:gradFill flip="none" rotWithShape="1">
            <a:gsLst>
              <a:gs pos="0">
                <a:srgbClr val="FFD700"/>
              </a:gs>
              <a:gs pos="73000">
                <a:srgbClr val="FF58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61536CD-D503-483A-9097-1E0D7DD14A09}"/>
              </a:ext>
            </a:extLst>
          </p:cNvPr>
          <p:cNvSpPr/>
          <p:nvPr/>
        </p:nvSpPr>
        <p:spPr>
          <a:xfrm>
            <a:off x="7882721" y="877116"/>
            <a:ext cx="3238272" cy="3238264"/>
          </a:xfrm>
          <a:prstGeom prst="ellipse">
            <a:avLst/>
          </a:prstGeom>
          <a:noFill/>
          <a:ln w="25400">
            <a:gradFill>
              <a:gsLst>
                <a:gs pos="0">
                  <a:srgbClr val="FFD700"/>
                </a:gs>
                <a:gs pos="100000">
                  <a:srgbClr val="FF58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raphic 29">
            <a:extLst>
              <a:ext uri="{FF2B5EF4-FFF2-40B4-BE49-F238E27FC236}">
                <a16:creationId xmlns:a16="http://schemas.microsoft.com/office/drawing/2014/main" id="{1F6CBDD5-175E-45CE-93F8-C214749E2AF7}"/>
              </a:ext>
            </a:extLst>
          </p:cNvPr>
          <p:cNvSpPr/>
          <p:nvPr/>
        </p:nvSpPr>
        <p:spPr>
          <a:xfrm>
            <a:off x="8977064" y="1961527"/>
            <a:ext cx="1043236" cy="1044000"/>
          </a:xfrm>
          <a:custGeom>
            <a:avLst/>
            <a:gdLst>
              <a:gd name="connsiteX0" fmla="*/ 305664 w 611328"/>
              <a:gd name="connsiteY0" fmla="*/ 0 h 596246"/>
              <a:gd name="connsiteX1" fmla="*/ 0 w 611328"/>
              <a:gd name="connsiteY1" fmla="*/ 305664 h 596246"/>
              <a:gd name="connsiteX2" fmla="*/ 208998 w 611328"/>
              <a:gd name="connsiteY2" fmla="*/ 595663 h 596246"/>
              <a:gd name="connsiteX3" fmla="*/ 230012 w 611328"/>
              <a:gd name="connsiteY3" fmla="*/ 581144 h 596246"/>
              <a:gd name="connsiteX4" fmla="*/ 229630 w 611328"/>
              <a:gd name="connsiteY4" fmla="*/ 524214 h 596246"/>
              <a:gd name="connsiteX5" fmla="*/ 126851 w 611328"/>
              <a:gd name="connsiteY5" fmla="*/ 488298 h 596246"/>
              <a:gd name="connsiteX6" fmla="*/ 95520 w 611328"/>
              <a:gd name="connsiteY6" fmla="*/ 445123 h 596246"/>
              <a:gd name="connsiteX7" fmla="*/ 95138 w 611328"/>
              <a:gd name="connsiteY7" fmla="*/ 424873 h 596246"/>
              <a:gd name="connsiteX8" fmla="*/ 142134 w 611328"/>
              <a:gd name="connsiteY8" fmla="*/ 456204 h 596246"/>
              <a:gd name="connsiteX9" fmla="*/ 231158 w 611328"/>
              <a:gd name="connsiteY9" fmla="*/ 481421 h 596246"/>
              <a:gd name="connsiteX10" fmla="*/ 250644 w 611328"/>
              <a:gd name="connsiteY10" fmla="*/ 440538 h 596246"/>
              <a:gd name="connsiteX11" fmla="*/ 111567 w 611328"/>
              <a:gd name="connsiteY11" fmla="*/ 289617 h 596246"/>
              <a:gd name="connsiteX12" fmla="*/ 142898 w 611328"/>
              <a:gd name="connsiteY12" fmla="*/ 207469 h 596246"/>
              <a:gd name="connsiteX13" fmla="*/ 145955 w 611328"/>
              <a:gd name="connsiteY13" fmla="*/ 126468 h 596246"/>
              <a:gd name="connsiteX14" fmla="*/ 230012 w 611328"/>
              <a:gd name="connsiteY14" fmla="*/ 157799 h 596246"/>
              <a:gd name="connsiteX15" fmla="*/ 306428 w 611328"/>
              <a:gd name="connsiteY15" fmla="*/ 147483 h 596246"/>
              <a:gd name="connsiteX16" fmla="*/ 382844 w 611328"/>
              <a:gd name="connsiteY16" fmla="*/ 157799 h 596246"/>
              <a:gd name="connsiteX17" fmla="*/ 466902 w 611328"/>
              <a:gd name="connsiteY17" fmla="*/ 126468 h 596246"/>
              <a:gd name="connsiteX18" fmla="*/ 469958 w 611328"/>
              <a:gd name="connsiteY18" fmla="*/ 207469 h 596246"/>
              <a:gd name="connsiteX19" fmla="*/ 501289 w 611328"/>
              <a:gd name="connsiteY19" fmla="*/ 289617 h 596246"/>
              <a:gd name="connsiteX20" fmla="*/ 361830 w 611328"/>
              <a:gd name="connsiteY20" fmla="*/ 440538 h 596246"/>
              <a:gd name="connsiteX21" fmla="*/ 382462 w 611328"/>
              <a:gd name="connsiteY21" fmla="*/ 497086 h 596246"/>
              <a:gd name="connsiteX22" fmla="*/ 382080 w 611328"/>
              <a:gd name="connsiteY22" fmla="*/ 581144 h 596246"/>
              <a:gd name="connsiteX23" fmla="*/ 403094 w 611328"/>
              <a:gd name="connsiteY23" fmla="*/ 595663 h 596246"/>
              <a:gd name="connsiteX24" fmla="*/ 611328 w 611328"/>
              <a:gd name="connsiteY24" fmla="*/ 305664 h 596246"/>
              <a:gd name="connsiteX25" fmla="*/ 305664 w 611328"/>
              <a:gd name="connsiteY25" fmla="*/ 0 h 59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11328" h="596246">
                <a:moveTo>
                  <a:pt x="305664" y="0"/>
                </a:moveTo>
                <a:cubicBezTo>
                  <a:pt x="136785" y="0"/>
                  <a:pt x="0" y="136785"/>
                  <a:pt x="0" y="305664"/>
                </a:cubicBezTo>
                <a:cubicBezTo>
                  <a:pt x="0" y="440920"/>
                  <a:pt x="87496" y="555162"/>
                  <a:pt x="208998" y="595663"/>
                </a:cubicBezTo>
                <a:cubicBezTo>
                  <a:pt x="224281" y="598337"/>
                  <a:pt x="230012" y="589167"/>
                  <a:pt x="230012" y="581144"/>
                </a:cubicBezTo>
                <a:cubicBezTo>
                  <a:pt x="230012" y="573884"/>
                  <a:pt x="229630" y="549813"/>
                  <a:pt x="229630" y="524214"/>
                </a:cubicBezTo>
                <a:cubicBezTo>
                  <a:pt x="152832" y="538351"/>
                  <a:pt x="132964" y="505492"/>
                  <a:pt x="126851" y="488298"/>
                </a:cubicBezTo>
                <a:cubicBezTo>
                  <a:pt x="123412" y="479510"/>
                  <a:pt x="108511" y="452383"/>
                  <a:pt x="95520" y="445123"/>
                </a:cubicBezTo>
                <a:cubicBezTo>
                  <a:pt x="84822" y="439392"/>
                  <a:pt x="69539" y="425255"/>
                  <a:pt x="95138" y="424873"/>
                </a:cubicBezTo>
                <a:cubicBezTo>
                  <a:pt x="119209" y="424491"/>
                  <a:pt x="136403" y="447034"/>
                  <a:pt x="142134" y="456204"/>
                </a:cubicBezTo>
                <a:cubicBezTo>
                  <a:pt x="169644" y="502435"/>
                  <a:pt x="213583" y="489445"/>
                  <a:pt x="231158" y="481421"/>
                </a:cubicBezTo>
                <a:cubicBezTo>
                  <a:pt x="233833" y="461553"/>
                  <a:pt x="241857" y="448180"/>
                  <a:pt x="250644" y="440538"/>
                </a:cubicBezTo>
                <a:cubicBezTo>
                  <a:pt x="182634" y="432897"/>
                  <a:pt x="111567" y="406533"/>
                  <a:pt x="111567" y="289617"/>
                </a:cubicBezTo>
                <a:cubicBezTo>
                  <a:pt x="111567" y="256376"/>
                  <a:pt x="123412" y="228866"/>
                  <a:pt x="142898" y="207469"/>
                </a:cubicBezTo>
                <a:cubicBezTo>
                  <a:pt x="139841" y="199828"/>
                  <a:pt x="129143" y="168497"/>
                  <a:pt x="145955" y="126468"/>
                </a:cubicBezTo>
                <a:cubicBezTo>
                  <a:pt x="145955" y="126468"/>
                  <a:pt x="171554" y="118445"/>
                  <a:pt x="230012" y="157799"/>
                </a:cubicBezTo>
                <a:cubicBezTo>
                  <a:pt x="254465" y="150922"/>
                  <a:pt x="280447" y="147483"/>
                  <a:pt x="306428" y="147483"/>
                </a:cubicBezTo>
                <a:cubicBezTo>
                  <a:pt x="332410" y="147483"/>
                  <a:pt x="358391" y="150922"/>
                  <a:pt x="382844" y="157799"/>
                </a:cubicBezTo>
                <a:cubicBezTo>
                  <a:pt x="441302" y="118063"/>
                  <a:pt x="466902" y="126468"/>
                  <a:pt x="466902" y="126468"/>
                </a:cubicBezTo>
                <a:cubicBezTo>
                  <a:pt x="483713" y="168497"/>
                  <a:pt x="473015" y="199828"/>
                  <a:pt x="469958" y="207469"/>
                </a:cubicBezTo>
                <a:cubicBezTo>
                  <a:pt x="489445" y="228866"/>
                  <a:pt x="501289" y="255994"/>
                  <a:pt x="501289" y="289617"/>
                </a:cubicBezTo>
                <a:cubicBezTo>
                  <a:pt x="501289" y="406915"/>
                  <a:pt x="429840" y="432897"/>
                  <a:pt x="361830" y="440538"/>
                </a:cubicBezTo>
                <a:cubicBezTo>
                  <a:pt x="372910" y="450090"/>
                  <a:pt x="382462" y="468430"/>
                  <a:pt x="382462" y="497086"/>
                </a:cubicBezTo>
                <a:cubicBezTo>
                  <a:pt x="382462" y="537969"/>
                  <a:pt x="382080" y="570828"/>
                  <a:pt x="382080" y="581144"/>
                </a:cubicBezTo>
                <a:cubicBezTo>
                  <a:pt x="382080" y="589167"/>
                  <a:pt x="387811" y="598719"/>
                  <a:pt x="403094" y="595663"/>
                </a:cubicBezTo>
                <a:cubicBezTo>
                  <a:pt x="527515" y="553661"/>
                  <a:pt x="611294" y="436985"/>
                  <a:pt x="611328" y="305664"/>
                </a:cubicBezTo>
                <a:cubicBezTo>
                  <a:pt x="611328" y="136785"/>
                  <a:pt x="474543" y="0"/>
                  <a:pt x="305664" y="0"/>
                </a:cubicBezTo>
                <a:close/>
              </a:path>
            </a:pathLst>
          </a:custGeom>
          <a:noFill/>
          <a:ln w="19050" cap="flat">
            <a:solidFill>
              <a:schemeClr val="bg1"/>
            </a:solidFill>
            <a:prstDash val="solid"/>
            <a:miter/>
          </a:ln>
        </p:spPr>
        <p:txBody>
          <a:bodyPr rtlCol="0" anchor="ctr"/>
          <a:lstStyle/>
          <a:p>
            <a:endParaRPr lang="en-US"/>
          </a:p>
        </p:txBody>
      </p:sp>
      <p:sp>
        <p:nvSpPr>
          <p:cNvPr id="22" name="Text Placeholder 1">
            <a:extLst>
              <a:ext uri="{FF2B5EF4-FFF2-40B4-BE49-F238E27FC236}">
                <a16:creationId xmlns:a16="http://schemas.microsoft.com/office/drawing/2014/main" id="{F7BF3711-0C04-4CA4-83B8-F5E9E4A70080}"/>
              </a:ext>
            </a:extLst>
          </p:cNvPr>
          <p:cNvSpPr txBox="1">
            <a:spLocks/>
          </p:cNvSpPr>
          <p:nvPr/>
        </p:nvSpPr>
        <p:spPr>
          <a:xfrm>
            <a:off x="8180790" y="4675903"/>
            <a:ext cx="2933672" cy="1107996"/>
          </a:xfrm>
          <a:prstGeom prst="rect">
            <a:avLst/>
          </a:prstGeom>
          <a:noFill/>
        </p:spPr>
        <p:txBody>
          <a:bodyPr vert="horz" wrap="square" lIns="0" tIns="0" rIns="0" bIns="0" rtlCol="0" anchor="ctr">
            <a:spAutoFit/>
          </a:bodyPr>
          <a:lstStyle>
            <a:lvl1pPr marL="228600" indent="-228600" algn="ctr" defTabSz="914400" rtl="0" eaLnBrk="1" latinLnBrk="0" hangingPunct="1">
              <a:lnSpc>
                <a:spcPct val="80000"/>
              </a:lnSpc>
              <a:spcBef>
                <a:spcPts val="0"/>
              </a:spcBef>
              <a:buFont typeface="Arial" panose="020B0604020202020204" pitchFamily="34" charset="0"/>
              <a:buChar char="•"/>
              <a:defRPr sz="5999" b="0" kern="1200" cap="all" baseline="0">
                <a:solidFill>
                  <a:schemeClr val="bg1"/>
                </a:solidFill>
                <a:latin typeface="Arial Black" panose="020B0A04020102020204" pitchFamily="34" charset="0"/>
                <a:ea typeface="+mn-ea"/>
                <a:cs typeface="+mn-cs"/>
              </a:defRPr>
            </a:lvl1pPr>
            <a:lvl2pPr marL="685800" indent="-228600" algn="ctr" defTabSz="914400" rtl="0" eaLnBrk="1" latinLnBrk="0" hangingPunct="1">
              <a:lnSpc>
                <a:spcPct val="90000"/>
              </a:lnSpc>
              <a:spcBef>
                <a:spcPts val="500"/>
              </a:spcBef>
              <a:buFont typeface="Arial" panose="020B0604020202020204" pitchFamily="34" charset="0"/>
              <a:buChar char="•"/>
              <a:defRPr sz="4399" b="1" kern="1200">
                <a:solidFill>
                  <a:schemeClr val="tx1"/>
                </a:solidFill>
                <a:latin typeface="Arial Black" panose="020B0A04020102020204" pitchFamily="34" charset="0"/>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4399" b="1" kern="1200">
                <a:solidFill>
                  <a:schemeClr val="tx1"/>
                </a:solidFill>
                <a:latin typeface="Arial Black" panose="020B0A04020102020204" pitchFamily="34" charset="0"/>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4399" b="1" kern="1200">
                <a:solidFill>
                  <a:schemeClr val="tx1"/>
                </a:solidFill>
                <a:latin typeface="Arial Black" panose="020B0A04020102020204" pitchFamily="34" charset="0"/>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4399" b="1" kern="1200">
                <a:solidFill>
                  <a:schemeClr val="tx1"/>
                </a:solidFill>
                <a:latin typeface="Arial Black" panose="020B0A04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buNone/>
            </a:pPr>
            <a:r>
              <a:rPr lang="en-AU" sz="1800" cap="none">
                <a:solidFill>
                  <a:schemeClr val="tx2"/>
                </a:solidFill>
                <a:latin typeface="Segoe UI Semibold" panose="020B0702040204020203" pitchFamily="34" charset="0"/>
                <a:cs typeface="Segoe UI Semibold" panose="020B0702040204020203" pitchFamily="34" charset="0"/>
                <a:hlinkClick r:id="rId3"/>
              </a:rPr>
              <a:t>Avanade’s public facing GitHub Account is providing demo solutions and open source projects</a:t>
            </a:r>
            <a:endParaRPr lang="en-AU" sz="1800" cap="none">
              <a:solidFill>
                <a:schemeClr val="tx2"/>
              </a:solidFill>
              <a:latin typeface="Segoe UI Semibold" panose="020B0702040204020203" pitchFamily="34" charset="0"/>
              <a:cs typeface="Segoe UI Semibold" panose="020B0702040204020203" pitchFamily="34" charset="0"/>
            </a:endParaRPr>
          </a:p>
        </p:txBody>
      </p:sp>
      <p:sp>
        <p:nvSpPr>
          <p:cNvPr id="23" name="Text Placeholder 1"/>
          <p:cNvSpPr txBox="1">
            <a:spLocks/>
          </p:cNvSpPr>
          <p:nvPr/>
        </p:nvSpPr>
        <p:spPr>
          <a:xfrm>
            <a:off x="696000" y="1605037"/>
            <a:ext cx="5876250" cy="984885"/>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200"/>
              </a:spcBef>
            </a:pPr>
            <a:r>
              <a:rPr lang="en-US" sz="3200">
                <a:latin typeface="Segoe UI Light" panose="020B0502040204020203" pitchFamily="34" charset="0"/>
                <a:cs typeface="Segoe UI Light" panose="020B0502040204020203" pitchFamily="34" charset="0"/>
              </a:rPr>
              <a:t>Avanade’s GitHub Enterprise strategy is…</a:t>
            </a:r>
          </a:p>
        </p:txBody>
      </p:sp>
    </p:spTree>
    <p:extLst>
      <p:ext uri="{BB962C8B-B14F-4D97-AF65-F5344CB8AC3E}">
        <p14:creationId xmlns:p14="http://schemas.microsoft.com/office/powerpoint/2010/main" val="2346827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8000" decel="43000" autoRev="1" fill="hold" grpId="0" nodeType="withEffect">
                                  <p:stCondLst>
                                    <p:cond delay="200"/>
                                  </p:stCondLst>
                                  <p:childTnLst>
                                    <p:animScale>
                                      <p:cBhvr>
                                        <p:cTn id="6" dur="4000" fill="hold"/>
                                        <p:tgtEl>
                                          <p:spTgt spid="14"/>
                                        </p:tgtEl>
                                      </p:cBhvr>
                                      <p:by x="120000" y="120000"/>
                                    </p:animScale>
                                  </p:childTnLst>
                                </p:cTn>
                              </p:par>
                              <p:par>
                                <p:cTn id="7" presetID="6" presetClass="emph" presetSubtype="0" repeatCount="indefinite" accel="8000" decel="25000" autoRev="1" fill="hold" grpId="0" nodeType="withEffect">
                                  <p:stCondLst>
                                    <p:cond delay="0"/>
                                  </p:stCondLst>
                                  <p:childTnLst>
                                    <p:animScale>
                                      <p:cBhvr>
                                        <p:cTn id="8" dur="3500" fill="hold"/>
                                        <p:tgtEl>
                                          <p:spTgt spid="16"/>
                                        </p:tgtEl>
                                      </p:cBhvr>
                                      <p:by x="115000" y="115000"/>
                                    </p:animScale>
                                  </p:childTnLst>
                                </p:cTn>
                              </p:par>
                              <p:par>
                                <p:cTn id="9" presetID="6" presetClass="emph" presetSubtype="0" repeatCount="indefinite" accel="8000" decel="25000" autoRev="1" fill="hold" grpId="0" nodeType="withEffect">
                                  <p:stCondLst>
                                    <p:cond delay="500"/>
                                  </p:stCondLst>
                                  <p:childTnLst>
                                    <p:animScale>
                                      <p:cBhvr>
                                        <p:cTn id="10" dur="3750" fill="hold"/>
                                        <p:tgtEl>
                                          <p:spTgt spid="15"/>
                                        </p:tgtEl>
                                      </p:cBhvr>
                                      <p:by x="115000" y="115000"/>
                                    </p:animScale>
                                  </p:childTnLst>
                                </p:cTn>
                              </p:par>
                              <p:par>
                                <p:cTn id="11" presetID="6" presetClass="emph" presetSubtype="0" repeatCount="indefinite" accel="8000" decel="43000" autoRev="1" fill="hold" grpId="0" nodeType="withEffect">
                                  <p:stCondLst>
                                    <p:cond delay="1000"/>
                                  </p:stCondLst>
                                  <p:childTnLst>
                                    <p:animScale>
                                      <p:cBhvr>
                                        <p:cTn id="12" dur="4000" fill="hold"/>
                                        <p:tgtEl>
                                          <p:spTgt spid="11"/>
                                        </p:tgtEl>
                                      </p:cBhvr>
                                      <p:by x="120000" y="120000"/>
                                    </p:animScale>
                                  </p:childTnLst>
                                </p:cTn>
                              </p:par>
                              <p:par>
                                <p:cTn id="13" presetID="6" presetClass="emph" presetSubtype="0" repeatCount="indefinite" accel="8000" decel="31000" autoRev="1" fill="hold" grpId="0" nodeType="withEffect">
                                  <p:stCondLst>
                                    <p:cond delay="0"/>
                                  </p:stCondLst>
                                  <p:childTnLst>
                                    <p:animScale>
                                      <p:cBhvr>
                                        <p:cTn id="14" dur="3500" fill="hold"/>
                                        <p:tgtEl>
                                          <p:spTgt spid="10"/>
                                        </p:tgtEl>
                                      </p:cBhvr>
                                      <p:by x="115000" y="115000"/>
                                    </p:animScale>
                                  </p:childTnLst>
                                </p:cTn>
                              </p:par>
                              <p:par>
                                <p:cTn id="15" presetID="6" presetClass="emph" presetSubtype="0" repeatCount="indefinite" accel="8000" decel="25000" autoRev="1" fill="hold" grpId="0" nodeType="withEffect">
                                  <p:stCondLst>
                                    <p:cond delay="1300"/>
                                  </p:stCondLst>
                                  <p:childTnLst>
                                    <p:animScale>
                                      <p:cBhvr>
                                        <p:cTn id="16" dur="3750" fill="hold"/>
                                        <p:tgtEl>
                                          <p:spTgt spid="12"/>
                                        </p:tgtEl>
                                      </p:cBhvr>
                                      <p:by x="140000" y="14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5"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box&#10;&#10;Description automatically generated">
            <a:extLst>
              <a:ext uri="{FF2B5EF4-FFF2-40B4-BE49-F238E27FC236}">
                <a16:creationId xmlns:a16="http://schemas.microsoft.com/office/drawing/2014/main" id="{3CB3BAA7-15C8-4765-B8D6-911F734E92FC}"/>
              </a:ext>
            </a:extLst>
          </p:cNvPr>
          <p:cNvPicPr>
            <a:picLocks noChangeAspect="1"/>
          </p:cNvPicPr>
          <p:nvPr/>
        </p:nvPicPr>
        <p:blipFill>
          <a:blip r:embed="rId3"/>
          <a:stretch>
            <a:fillRect/>
          </a:stretch>
        </p:blipFill>
        <p:spPr>
          <a:xfrm>
            <a:off x="3450336" y="216408"/>
            <a:ext cx="5291328" cy="5291328"/>
          </a:xfrm>
          <a:prstGeom prst="rect">
            <a:avLst/>
          </a:prstGeom>
        </p:spPr>
      </p:pic>
      <p:grpSp>
        <p:nvGrpSpPr>
          <p:cNvPr id="10" name="Group 9">
            <a:extLst>
              <a:ext uri="{FF2B5EF4-FFF2-40B4-BE49-F238E27FC236}">
                <a16:creationId xmlns:a16="http://schemas.microsoft.com/office/drawing/2014/main" id="{57CE6D63-E9B9-4401-955A-BAA4CA709A65}"/>
              </a:ext>
            </a:extLst>
          </p:cNvPr>
          <p:cNvGrpSpPr/>
          <p:nvPr/>
        </p:nvGrpSpPr>
        <p:grpSpPr>
          <a:xfrm>
            <a:off x="10510498" y="274949"/>
            <a:ext cx="990126" cy="990123"/>
            <a:chOff x="1774450" y="2216870"/>
            <a:chExt cx="990126" cy="990123"/>
          </a:xfrm>
        </p:grpSpPr>
        <p:sp>
          <p:nvSpPr>
            <p:cNvPr id="11" name="Oval 10">
              <a:extLst>
                <a:ext uri="{FF2B5EF4-FFF2-40B4-BE49-F238E27FC236}">
                  <a16:creationId xmlns:a16="http://schemas.microsoft.com/office/drawing/2014/main" id="{BD55CA20-1EAB-40A5-97F4-AFD6F6ABE50D}"/>
                </a:ext>
              </a:extLst>
            </p:cNvPr>
            <p:cNvSpPr/>
            <p:nvPr/>
          </p:nvSpPr>
          <p:spPr>
            <a:xfrm>
              <a:off x="1774450"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5F953319-F224-4120-A7F0-5E7F75918FE3}"/>
                </a:ext>
              </a:extLst>
            </p:cNvPr>
            <p:cNvSpPr/>
            <p:nvPr/>
          </p:nvSpPr>
          <p:spPr>
            <a:xfrm>
              <a:off x="1808206" y="2573431"/>
              <a:ext cx="922613" cy="276999"/>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5 minutes</a:t>
              </a:r>
              <a:endParaRPr lang="en-US" sz="1200">
                <a:solidFill>
                  <a:schemeClr val="bg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98694502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AB17EA-F150-459F-A90A-B6373F7C0363}"/>
              </a:ext>
            </a:extLst>
          </p:cNvPr>
          <p:cNvSpPr>
            <a:spLocks noGrp="1"/>
          </p:cNvSpPr>
          <p:nvPr>
            <p:ph type="body" sz="quarter" idx="10"/>
          </p:nvPr>
        </p:nvSpPr>
        <p:spPr/>
        <p:txBody>
          <a:bodyPr/>
          <a:lstStyle/>
          <a:p>
            <a:r>
              <a:rPr lang="en-US"/>
              <a:t>Hands-On Lab</a:t>
            </a:r>
          </a:p>
        </p:txBody>
      </p:sp>
      <p:sp>
        <p:nvSpPr>
          <p:cNvPr id="3" name="Text Placeholder 2">
            <a:extLst>
              <a:ext uri="{FF2B5EF4-FFF2-40B4-BE49-F238E27FC236}">
                <a16:creationId xmlns:a16="http://schemas.microsoft.com/office/drawing/2014/main" id="{52BD7DF4-DB11-44DA-8AA1-519BEEB0EC99}"/>
              </a:ext>
            </a:extLst>
          </p:cNvPr>
          <p:cNvSpPr>
            <a:spLocks noGrp="1"/>
          </p:cNvSpPr>
          <p:nvPr>
            <p:ph type="body" sz="quarter" idx="12"/>
          </p:nvPr>
        </p:nvSpPr>
        <p:spPr/>
        <p:txBody>
          <a:bodyPr/>
          <a:lstStyle/>
          <a:p>
            <a:r>
              <a:rPr lang="en-US"/>
              <a:t>SmartHotel360</a:t>
            </a:r>
          </a:p>
        </p:txBody>
      </p:sp>
    </p:spTree>
    <p:extLst>
      <p:ext uri="{BB962C8B-B14F-4D97-AF65-F5344CB8AC3E}">
        <p14:creationId xmlns:p14="http://schemas.microsoft.com/office/powerpoint/2010/main" val="247452747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88678E-38DD-478E-B610-244ECEB8EFBB}"/>
              </a:ext>
            </a:extLst>
          </p:cNvPr>
          <p:cNvSpPr>
            <a:spLocks noGrp="1"/>
          </p:cNvSpPr>
          <p:nvPr>
            <p:ph sz="half" idx="1"/>
          </p:nvPr>
        </p:nvSpPr>
        <p:spPr>
          <a:xfrm>
            <a:off x="691375" y="1524000"/>
            <a:ext cx="5369545" cy="4351338"/>
          </a:xfrm>
        </p:spPr>
        <p:txBody>
          <a:bodyPr>
            <a:normAutofit/>
          </a:bodyPr>
          <a:lstStyle/>
          <a:p>
            <a:r>
              <a:rPr lang="en-US" b="0" i="0">
                <a:effectLst/>
              </a:rPr>
              <a:t>The first thing you need to check is if you have a Visual Studio (MSDN) subscription. Some will have this associated with their Avanade email and others will be associated to a Microsoft Live account, please check both.  To validate your subscription, navigate to </a:t>
            </a:r>
            <a:r>
              <a:rPr lang="en-US" b="0" i="0" u="none" strike="noStrike">
                <a:effectLst/>
                <a:hlinkClick r:id="rId2" tooltip="https://my.visualstudio.com/subscriptions"/>
              </a:rPr>
              <a:t>https://my.visualstudio.com/Subscriptions</a:t>
            </a:r>
            <a:r>
              <a:rPr lang="en-US" b="0" i="0">
                <a:effectLst/>
              </a:rPr>
              <a:t> . Once you are there, you should see either a Visual Studio Professional or Enterprise subscription that is currently valid.</a:t>
            </a:r>
            <a:endParaRPr lang="en-US"/>
          </a:p>
        </p:txBody>
      </p:sp>
      <p:pic>
        <p:nvPicPr>
          <p:cNvPr id="9" name="Picture 8">
            <a:extLst>
              <a:ext uri="{FF2B5EF4-FFF2-40B4-BE49-F238E27FC236}">
                <a16:creationId xmlns:a16="http://schemas.microsoft.com/office/drawing/2014/main" id="{DE119F6C-5B25-4B01-9EB9-BCE9AC1D087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31080" y="2793559"/>
            <a:ext cx="5369545" cy="1812220"/>
          </a:xfrm>
          <a:prstGeom prst="rect">
            <a:avLst/>
          </a:prstGeom>
          <a:noFill/>
        </p:spPr>
      </p:pic>
      <p:sp>
        <p:nvSpPr>
          <p:cNvPr id="3" name="Title 2">
            <a:extLst>
              <a:ext uri="{FF2B5EF4-FFF2-40B4-BE49-F238E27FC236}">
                <a16:creationId xmlns:a16="http://schemas.microsoft.com/office/drawing/2014/main" id="{A18D9212-5B57-49D8-A1A9-BBC67DEB936F}"/>
              </a:ext>
            </a:extLst>
          </p:cNvPr>
          <p:cNvSpPr>
            <a:spLocks noGrp="1"/>
          </p:cNvSpPr>
          <p:nvPr>
            <p:ph type="title"/>
          </p:nvPr>
        </p:nvSpPr>
        <p:spPr>
          <a:xfrm>
            <a:off x="691375" y="390719"/>
            <a:ext cx="10783229" cy="998344"/>
          </a:xfrm>
        </p:spPr>
        <p:txBody>
          <a:bodyPr anchor="t">
            <a:normAutofit/>
          </a:bodyPr>
          <a:lstStyle/>
          <a:p>
            <a:r>
              <a:rPr lang="en-US"/>
              <a:t>Check Your Visual Studio Subscription</a:t>
            </a:r>
          </a:p>
        </p:txBody>
      </p:sp>
    </p:spTree>
    <p:extLst>
      <p:ext uri="{BB962C8B-B14F-4D97-AF65-F5344CB8AC3E}">
        <p14:creationId xmlns:p14="http://schemas.microsoft.com/office/powerpoint/2010/main" val="330484567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949A67-2D38-4FCA-B93D-D72FA79A5286}"/>
              </a:ext>
            </a:extLst>
          </p:cNvPr>
          <p:cNvSpPr>
            <a:spLocks noGrp="1"/>
          </p:cNvSpPr>
          <p:nvPr>
            <p:ph idx="1"/>
          </p:nvPr>
        </p:nvSpPr>
        <p:spPr/>
        <p:txBody>
          <a:bodyPr/>
          <a:lstStyle/>
          <a:p>
            <a:r>
              <a:rPr lang="en-US"/>
              <a:t>Modern Engineering Self Service Portal (MESSP) </a:t>
            </a:r>
            <a:r>
              <a:rPr lang="en-US">
                <a:hlinkClick r:id="rId3"/>
              </a:rPr>
              <a:t>https://messp.avanade.com</a:t>
            </a:r>
            <a:endParaRPr lang="en-US"/>
          </a:p>
          <a:p>
            <a:pPr marL="342900" indent="-342900">
              <a:buFontTx/>
              <a:buChar char="-"/>
            </a:pPr>
            <a:r>
              <a:rPr lang="en-US"/>
              <a:t>1:28 min intro video on home page </a:t>
            </a:r>
          </a:p>
          <a:p>
            <a:pPr marL="342900" indent="-342900">
              <a:buFontTx/>
              <a:buChar char="-"/>
            </a:pPr>
            <a:r>
              <a:rPr lang="en-US"/>
              <a:t>Marketplace – Tutorial walkthrough</a:t>
            </a:r>
          </a:p>
          <a:p>
            <a:endParaRPr lang="en-US"/>
          </a:p>
          <a:p>
            <a:r>
              <a:rPr lang="en-US"/>
              <a:t>Setup your learning lab for this course</a:t>
            </a:r>
          </a:p>
          <a:p>
            <a:pPr marL="342900" indent="-342900">
              <a:buFontTx/>
              <a:buChar char="-"/>
            </a:pPr>
            <a:r>
              <a:rPr lang="en-US"/>
              <a:t>Create/Identify Azure DevOps Organization you will be using (use your Avanade id) </a:t>
            </a:r>
          </a:p>
          <a:p>
            <a:pPr marL="342900" indent="-342900">
              <a:buFontTx/>
              <a:buChar char="-"/>
            </a:pPr>
            <a:r>
              <a:rPr lang="en-US"/>
              <a:t>Identify your Azure Subscription will you be using (Visual Studio Subscription benefit)</a:t>
            </a:r>
          </a:p>
          <a:p>
            <a:pPr marL="342900" indent="-342900">
              <a:buFontTx/>
              <a:buChar char="-"/>
            </a:pPr>
            <a:r>
              <a:rPr lang="en-US"/>
              <a:t>Create an SPN </a:t>
            </a:r>
            <a:r>
              <a:rPr lang="en-US">
                <a:hlinkClick r:id="rId4"/>
              </a:rPr>
              <a:t>link</a:t>
            </a:r>
            <a:endParaRPr lang="en-US"/>
          </a:p>
          <a:p>
            <a:pPr marL="342900" indent="-342900">
              <a:buFontTx/>
              <a:buChar char="-"/>
            </a:pPr>
            <a:r>
              <a:rPr lang="en-US"/>
              <a:t>Using MESSP, create a team project based on SmartHotel360 Asset</a:t>
            </a:r>
          </a:p>
          <a:p>
            <a:pPr marL="1028700" lvl="1" indent="-342900">
              <a:buFontTx/>
              <a:buChar char="-"/>
            </a:pPr>
            <a:r>
              <a:rPr lang="en-US"/>
              <a:t>Let the pipeline and release run </a:t>
            </a:r>
          </a:p>
          <a:p>
            <a:pPr marL="1028700" lvl="1" indent="-342900">
              <a:buFontTx/>
              <a:buChar char="-"/>
            </a:pPr>
            <a:r>
              <a:rPr lang="en-US"/>
              <a:t>View Azure Resources created, navigate to web app</a:t>
            </a:r>
          </a:p>
          <a:p>
            <a:pPr marL="342900" indent="-342900">
              <a:buFontTx/>
              <a:buChar char="-"/>
            </a:pPr>
            <a:endParaRPr lang="en-US"/>
          </a:p>
          <a:p>
            <a:pPr marL="342900" indent="-342900">
              <a:buFontTx/>
              <a:buChar char="-"/>
            </a:pPr>
            <a:endParaRPr lang="en-US"/>
          </a:p>
          <a:p>
            <a:pPr marL="342900" indent="-342900">
              <a:buFontTx/>
              <a:buChar char="-"/>
            </a:pPr>
            <a:endParaRPr lang="en-US"/>
          </a:p>
          <a:p>
            <a:endParaRPr lang="en-US"/>
          </a:p>
          <a:p>
            <a:endParaRPr lang="en-CA"/>
          </a:p>
        </p:txBody>
      </p:sp>
      <p:sp>
        <p:nvSpPr>
          <p:cNvPr id="3" name="Title 2">
            <a:extLst>
              <a:ext uri="{FF2B5EF4-FFF2-40B4-BE49-F238E27FC236}">
                <a16:creationId xmlns:a16="http://schemas.microsoft.com/office/drawing/2014/main" id="{FDEC83D1-CE76-4F73-BEA7-D09FA73453AF}"/>
              </a:ext>
            </a:extLst>
          </p:cNvPr>
          <p:cNvSpPr>
            <a:spLocks noGrp="1"/>
          </p:cNvSpPr>
          <p:nvPr>
            <p:ph type="title"/>
          </p:nvPr>
        </p:nvSpPr>
        <p:spPr/>
        <p:txBody>
          <a:bodyPr/>
          <a:lstStyle/>
          <a:p>
            <a:r>
              <a:rPr lang="en-US"/>
              <a:t>Technology Foundations – demo &amp; conversation</a:t>
            </a:r>
            <a:endParaRPr lang="en-CA"/>
          </a:p>
        </p:txBody>
      </p:sp>
      <p:pic>
        <p:nvPicPr>
          <p:cNvPr id="5" name="Picture 4">
            <a:extLst>
              <a:ext uri="{FF2B5EF4-FFF2-40B4-BE49-F238E27FC236}">
                <a16:creationId xmlns:a16="http://schemas.microsoft.com/office/drawing/2014/main" id="{333D96BD-C64D-47A8-A5F1-5F00ED2F55E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91640" y="1616004"/>
            <a:ext cx="2487660" cy="1812996"/>
          </a:xfrm>
          <a:prstGeom prst="rect">
            <a:avLst/>
          </a:prstGeom>
        </p:spPr>
      </p:pic>
    </p:spTree>
    <p:extLst>
      <p:ext uri="{BB962C8B-B14F-4D97-AF65-F5344CB8AC3E}">
        <p14:creationId xmlns:p14="http://schemas.microsoft.com/office/powerpoint/2010/main" val="428711047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A68417-D2D7-4346-9771-50A32919055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4290" y="510124"/>
            <a:ext cx="9975767" cy="4776580"/>
          </a:xfrm>
          <a:prstGeom prst="rect">
            <a:avLst/>
          </a:prstGeom>
        </p:spPr>
      </p:pic>
    </p:spTree>
    <p:extLst>
      <p:ext uri="{BB962C8B-B14F-4D97-AF65-F5344CB8AC3E}">
        <p14:creationId xmlns:p14="http://schemas.microsoft.com/office/powerpoint/2010/main" val="25331081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CA4A71-2655-4D00-865E-B7C52CD0B6BC}"/>
              </a:ext>
            </a:extLst>
          </p:cNvPr>
          <p:cNvSpPr>
            <a:spLocks noGrp="1"/>
          </p:cNvSpPr>
          <p:nvPr>
            <p:ph idx="1"/>
          </p:nvPr>
        </p:nvSpPr>
        <p:spPr>
          <a:xfrm>
            <a:off x="691376" y="1310054"/>
            <a:ext cx="10783229" cy="4565283"/>
          </a:xfrm>
        </p:spPr>
        <p:txBody>
          <a:bodyPr/>
          <a:lstStyle/>
          <a:p>
            <a:pPr marL="342900" indent="-342900">
              <a:buFont typeface="Arial" panose="020B0604020202020204" pitchFamily="34" charset="0"/>
              <a:buChar char="•"/>
            </a:pPr>
            <a:r>
              <a:rPr lang="en-US"/>
              <a:t>Practitioners will learn to be comfortable speaking about DevOps in formal and informal communications</a:t>
            </a:r>
          </a:p>
          <a:p>
            <a:pPr marL="1028700" lvl="1" indent="-342900">
              <a:buFont typeface="Arial" panose="020B0604020202020204" pitchFamily="34" charset="0"/>
              <a:buChar char="•"/>
            </a:pPr>
            <a:r>
              <a:rPr lang="en-US"/>
              <a:t>We will cover how DevOps is understood in the broader industry</a:t>
            </a:r>
          </a:p>
          <a:p>
            <a:pPr marL="1028700" lvl="1" indent="-342900">
              <a:buFont typeface="Arial" panose="020B0604020202020204" pitchFamily="34" charset="0"/>
              <a:buChar char="•"/>
            </a:pPr>
            <a:r>
              <a:rPr lang="en-US"/>
              <a:t>We will cover how we at Avanade understand DevOps</a:t>
            </a:r>
          </a:p>
          <a:p>
            <a:pPr marL="342900" indent="-342900">
              <a:buFont typeface="Arial" panose="020B0604020202020204" pitchFamily="34" charset="0"/>
              <a:buChar char="•"/>
            </a:pPr>
            <a:r>
              <a:rPr lang="en-US"/>
              <a:t>Practitioners will learn how Avanade leverages DevOps from multiple phases including sells, solutioning, and delivery</a:t>
            </a:r>
          </a:p>
          <a:p>
            <a:pPr marL="342900" indent="-342900">
              <a:buFont typeface="Arial" panose="020B0604020202020204" pitchFamily="34" charset="0"/>
              <a:buChar char="•"/>
            </a:pPr>
            <a:r>
              <a:rPr lang="en-US"/>
              <a:t>Practitioners will learn about different offerings, approaches, and tools that are leveraged today for DevOps work</a:t>
            </a:r>
          </a:p>
          <a:p>
            <a:pPr marL="342900" indent="-342900">
              <a:buFont typeface="Arial" panose="020B0604020202020204" pitchFamily="34" charset="0"/>
              <a:buChar char="•"/>
            </a:pPr>
            <a:r>
              <a:rPr lang="en-US"/>
              <a:t>Practitioners will learn about Avanade’s DevOps Standard and Framework</a:t>
            </a:r>
          </a:p>
          <a:p>
            <a:pPr marL="342900" indent="-342900">
              <a:buFont typeface="Arial" panose="020B0604020202020204" pitchFamily="34" charset="0"/>
              <a:buChar char="•"/>
            </a:pPr>
            <a:r>
              <a:rPr lang="en-US"/>
              <a:t>Practitioners will learn how to apply DevOps patterns and practices with Azure DevOps, GitHub Enterprise, and other products/tools</a:t>
            </a:r>
          </a:p>
          <a:p>
            <a:pPr marL="342900" indent="-342900">
              <a:buFont typeface="Arial" panose="020B0604020202020204" pitchFamily="34" charset="0"/>
              <a:buChar char="•"/>
            </a:pPr>
            <a:endParaRPr lang="en-US"/>
          </a:p>
          <a:p>
            <a:r>
              <a:rPr lang="en-US" b="1"/>
              <a:t>At the end of the series, you will demonstrate during a one-on-one session basic practitioner skills.</a:t>
            </a:r>
          </a:p>
          <a:p>
            <a:pPr marL="342900" indent="-342900">
              <a:buFont typeface="Arial" panose="020B0604020202020204" pitchFamily="34" charset="0"/>
              <a:buChar char="•"/>
            </a:pPr>
            <a:endParaRPr lang="en-US"/>
          </a:p>
        </p:txBody>
      </p:sp>
      <p:sp>
        <p:nvSpPr>
          <p:cNvPr id="3" name="Title 2">
            <a:extLst>
              <a:ext uri="{FF2B5EF4-FFF2-40B4-BE49-F238E27FC236}">
                <a16:creationId xmlns:a16="http://schemas.microsoft.com/office/drawing/2014/main" id="{D9FCB49B-F214-4660-B4AE-BFB124C0A793}"/>
              </a:ext>
            </a:extLst>
          </p:cNvPr>
          <p:cNvSpPr>
            <a:spLocks noGrp="1"/>
          </p:cNvSpPr>
          <p:nvPr>
            <p:ph type="title"/>
          </p:nvPr>
        </p:nvSpPr>
        <p:spPr/>
        <p:txBody>
          <a:bodyPr/>
          <a:lstStyle/>
          <a:p>
            <a:r>
              <a:rPr lang="en-US"/>
              <a:t>Series Learning Objectives</a:t>
            </a:r>
          </a:p>
        </p:txBody>
      </p:sp>
    </p:spTree>
    <p:extLst>
      <p:ext uri="{BB962C8B-B14F-4D97-AF65-F5344CB8AC3E}">
        <p14:creationId xmlns:p14="http://schemas.microsoft.com/office/powerpoint/2010/main" val="45833817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
            <a:extLst>
              <a:ext uri="{FF2B5EF4-FFF2-40B4-BE49-F238E27FC236}">
                <a16:creationId xmlns:a16="http://schemas.microsoft.com/office/drawing/2014/main" id="{573F30A3-083D-4DE7-9782-3AA76D3F9352}"/>
              </a:ext>
            </a:extLst>
          </p:cNvPr>
          <p:cNvSpPr>
            <a:spLocks noGrp="1"/>
          </p:cNvSpPr>
          <p:nvPr>
            <p:ph sz="half" idx="1"/>
          </p:nvPr>
        </p:nvSpPr>
        <p:spPr>
          <a:xfrm>
            <a:off x="690562" y="1584000"/>
            <a:ext cx="4707038" cy="3599528"/>
          </a:xfrm>
        </p:spPr>
        <p:txBody>
          <a:bodyPr/>
          <a:lstStyle/>
          <a:p>
            <a:endParaRPr lang="en-US"/>
          </a:p>
        </p:txBody>
      </p:sp>
      <p:sp>
        <p:nvSpPr>
          <p:cNvPr id="10" name="Title 3">
            <a:extLst>
              <a:ext uri="{FF2B5EF4-FFF2-40B4-BE49-F238E27FC236}">
                <a16:creationId xmlns:a16="http://schemas.microsoft.com/office/drawing/2014/main" id="{5B7E2348-49F1-4319-B9FB-5B20474FEE17}"/>
              </a:ext>
            </a:extLst>
          </p:cNvPr>
          <p:cNvSpPr>
            <a:spLocks noGrp="1"/>
          </p:cNvSpPr>
          <p:nvPr>
            <p:ph type="title"/>
          </p:nvPr>
        </p:nvSpPr>
        <p:spPr>
          <a:xfrm>
            <a:off x="690562" y="390719"/>
            <a:ext cx="4707038" cy="1080000"/>
          </a:xfrm>
        </p:spPr>
        <p:txBody>
          <a:bodyPr anchor="t">
            <a:normAutofit/>
          </a:bodyPr>
          <a:lstStyle/>
          <a:p>
            <a:r>
              <a:rPr lang="en-US" sz="3300"/>
              <a:t>Create new Azure DevOps Org if needed</a:t>
            </a:r>
          </a:p>
        </p:txBody>
      </p:sp>
      <p:pic>
        <p:nvPicPr>
          <p:cNvPr id="3" name="Picture 2">
            <a:extLst>
              <a:ext uri="{FF2B5EF4-FFF2-40B4-BE49-F238E27FC236}">
                <a16:creationId xmlns:a16="http://schemas.microsoft.com/office/drawing/2014/main" id="{CBDB564D-9666-4D1D-B438-8BB637CC40F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25493" y="390719"/>
            <a:ext cx="4025839" cy="5552881"/>
          </a:xfrm>
          <a:prstGeom prst="rect">
            <a:avLst/>
          </a:prstGeom>
          <a:noFill/>
        </p:spPr>
      </p:pic>
    </p:spTree>
    <p:extLst>
      <p:ext uri="{BB962C8B-B14F-4D97-AF65-F5344CB8AC3E}">
        <p14:creationId xmlns:p14="http://schemas.microsoft.com/office/powerpoint/2010/main" val="81204739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184667DA-9526-47E0-9D36-635837A3EF17}"/>
              </a:ext>
            </a:extLst>
          </p:cNvPr>
          <p:cNvSpPr>
            <a:spLocks noGrp="1"/>
          </p:cNvSpPr>
          <p:nvPr>
            <p:ph sz="half" idx="1"/>
          </p:nvPr>
        </p:nvSpPr>
        <p:spPr>
          <a:xfrm>
            <a:off x="690563" y="2344071"/>
            <a:ext cx="2330223" cy="3599528"/>
          </a:xfrm>
        </p:spPr>
        <p:txBody>
          <a:bodyPr/>
          <a:lstStyle/>
          <a:p>
            <a:endParaRPr lang="en-US"/>
          </a:p>
        </p:txBody>
      </p:sp>
      <p:pic>
        <p:nvPicPr>
          <p:cNvPr id="3" name="Picture 2">
            <a:extLst>
              <a:ext uri="{FF2B5EF4-FFF2-40B4-BE49-F238E27FC236}">
                <a16:creationId xmlns:a16="http://schemas.microsoft.com/office/drawing/2014/main" id="{15074F28-884E-4CE8-BCA5-6CE4C84BF13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20855" y="390719"/>
            <a:ext cx="5424134" cy="6400159"/>
          </a:xfrm>
          <a:prstGeom prst="rect">
            <a:avLst/>
          </a:prstGeom>
          <a:noFill/>
        </p:spPr>
      </p:pic>
      <p:sp>
        <p:nvSpPr>
          <p:cNvPr id="10" name="Title 3">
            <a:extLst>
              <a:ext uri="{FF2B5EF4-FFF2-40B4-BE49-F238E27FC236}">
                <a16:creationId xmlns:a16="http://schemas.microsoft.com/office/drawing/2014/main" id="{2905B05E-A8A9-46F5-B6BC-99669359D63B}"/>
              </a:ext>
            </a:extLst>
          </p:cNvPr>
          <p:cNvSpPr>
            <a:spLocks noGrp="1"/>
          </p:cNvSpPr>
          <p:nvPr>
            <p:ph type="title"/>
          </p:nvPr>
        </p:nvSpPr>
        <p:spPr>
          <a:xfrm>
            <a:off x="690563" y="390719"/>
            <a:ext cx="2330223" cy="1781175"/>
          </a:xfrm>
        </p:spPr>
        <p:txBody>
          <a:bodyPr/>
          <a:lstStyle/>
          <a:p>
            <a:r>
              <a:rPr lang="en-US"/>
              <a:t>Add Project Information</a:t>
            </a:r>
          </a:p>
        </p:txBody>
      </p:sp>
    </p:spTree>
    <p:extLst>
      <p:ext uri="{BB962C8B-B14F-4D97-AF65-F5344CB8AC3E}">
        <p14:creationId xmlns:p14="http://schemas.microsoft.com/office/powerpoint/2010/main" val="146247825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D1FD61-5150-423F-BA24-9F2D3365886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90562" y="1584000"/>
            <a:ext cx="4707038" cy="3599528"/>
          </a:xfrm>
          <a:prstGeom prst="rect">
            <a:avLst/>
          </a:prstGeom>
          <a:noFill/>
        </p:spPr>
      </p:pic>
      <p:sp>
        <p:nvSpPr>
          <p:cNvPr id="10" name="Title 3">
            <a:extLst>
              <a:ext uri="{FF2B5EF4-FFF2-40B4-BE49-F238E27FC236}">
                <a16:creationId xmlns:a16="http://schemas.microsoft.com/office/drawing/2014/main" id="{2905B05E-A8A9-46F5-B6BC-99669359D63B}"/>
              </a:ext>
            </a:extLst>
          </p:cNvPr>
          <p:cNvSpPr>
            <a:spLocks noGrp="1"/>
          </p:cNvSpPr>
          <p:nvPr>
            <p:ph type="title"/>
          </p:nvPr>
        </p:nvSpPr>
        <p:spPr>
          <a:xfrm>
            <a:off x="690562" y="390719"/>
            <a:ext cx="4707038" cy="1080000"/>
          </a:xfrm>
        </p:spPr>
        <p:txBody>
          <a:bodyPr anchor="t">
            <a:normAutofit/>
          </a:bodyPr>
          <a:lstStyle/>
          <a:p>
            <a:r>
              <a:rPr lang="en-US"/>
              <a:t>Add Team</a:t>
            </a:r>
          </a:p>
        </p:txBody>
      </p:sp>
      <p:pic>
        <p:nvPicPr>
          <p:cNvPr id="6" name="Picture 5">
            <a:extLst>
              <a:ext uri="{FF2B5EF4-FFF2-40B4-BE49-F238E27FC236}">
                <a16:creationId xmlns:a16="http://schemas.microsoft.com/office/drawing/2014/main" id="{B74DE0BF-73DC-4531-A2C1-76BE803DBC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84894" y="390719"/>
            <a:ext cx="4707038" cy="5552881"/>
          </a:xfrm>
          <a:prstGeom prst="rect">
            <a:avLst/>
          </a:prstGeom>
          <a:noFill/>
        </p:spPr>
      </p:pic>
    </p:spTree>
    <p:extLst>
      <p:ext uri="{BB962C8B-B14F-4D97-AF65-F5344CB8AC3E}">
        <p14:creationId xmlns:p14="http://schemas.microsoft.com/office/powerpoint/2010/main" val="53250853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184667DA-9526-47E0-9D36-635837A3EF17}"/>
              </a:ext>
            </a:extLst>
          </p:cNvPr>
          <p:cNvSpPr>
            <a:spLocks noGrp="1"/>
          </p:cNvSpPr>
          <p:nvPr>
            <p:ph sz="half" idx="1"/>
          </p:nvPr>
        </p:nvSpPr>
        <p:spPr>
          <a:xfrm>
            <a:off x="690563" y="2344071"/>
            <a:ext cx="2330223" cy="3599528"/>
          </a:xfrm>
        </p:spPr>
        <p:txBody>
          <a:bodyPr/>
          <a:lstStyle/>
          <a:p>
            <a:endParaRPr lang="en-US"/>
          </a:p>
        </p:txBody>
      </p:sp>
      <p:sp>
        <p:nvSpPr>
          <p:cNvPr id="10" name="Title 3">
            <a:extLst>
              <a:ext uri="{FF2B5EF4-FFF2-40B4-BE49-F238E27FC236}">
                <a16:creationId xmlns:a16="http://schemas.microsoft.com/office/drawing/2014/main" id="{2905B05E-A8A9-46F5-B6BC-99669359D63B}"/>
              </a:ext>
            </a:extLst>
          </p:cNvPr>
          <p:cNvSpPr>
            <a:spLocks noGrp="1"/>
          </p:cNvSpPr>
          <p:nvPr>
            <p:ph type="title"/>
          </p:nvPr>
        </p:nvSpPr>
        <p:spPr>
          <a:xfrm>
            <a:off x="690563" y="390719"/>
            <a:ext cx="2330223" cy="1781175"/>
          </a:xfrm>
        </p:spPr>
        <p:txBody>
          <a:bodyPr/>
          <a:lstStyle/>
          <a:p>
            <a:r>
              <a:rPr lang="en-US"/>
              <a:t>Add Service Principal</a:t>
            </a:r>
          </a:p>
        </p:txBody>
      </p:sp>
      <p:pic>
        <p:nvPicPr>
          <p:cNvPr id="4" name="Picture 3">
            <a:extLst>
              <a:ext uri="{FF2B5EF4-FFF2-40B4-BE49-F238E27FC236}">
                <a16:creationId xmlns:a16="http://schemas.microsoft.com/office/drawing/2014/main" id="{9B20225E-819A-4D31-AC33-CF046DE4DB9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47917" y="336884"/>
            <a:ext cx="5790560" cy="6184232"/>
          </a:xfrm>
          <a:prstGeom prst="rect">
            <a:avLst/>
          </a:prstGeom>
        </p:spPr>
      </p:pic>
    </p:spTree>
    <p:extLst>
      <p:ext uri="{BB962C8B-B14F-4D97-AF65-F5344CB8AC3E}">
        <p14:creationId xmlns:p14="http://schemas.microsoft.com/office/powerpoint/2010/main" val="273322039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34DF3C-922B-470F-B2B2-88B409D2E7AA}"/>
              </a:ext>
            </a:extLst>
          </p:cNvPr>
          <p:cNvSpPr txBox="1"/>
          <p:nvPr/>
        </p:nvSpPr>
        <p:spPr>
          <a:xfrm>
            <a:off x="690564" y="390719"/>
            <a:ext cx="2862269" cy="5552881"/>
          </a:xfrm>
          <a:prstGeom prst="rect">
            <a:avLst/>
          </a:prstGeom>
        </p:spPr>
        <p:txBody>
          <a:bodyPr vert="horz" lIns="91440" tIns="45720" rIns="91440" bIns="45720" rtlCol="0">
            <a:normAutofit/>
          </a:bodyPr>
          <a:lstStyle/>
          <a:p>
            <a:pPr>
              <a:lnSpc>
                <a:spcPct val="90000"/>
              </a:lnSpc>
              <a:spcAft>
                <a:spcPts val="600"/>
              </a:spcAft>
              <a:buFont typeface="Arial"/>
            </a:pPr>
            <a:r>
              <a:rPr lang="en-US" sz="2000">
                <a:latin typeface="Segoe UI Light" charset="0"/>
                <a:cs typeface="Segoe UI Light" charset="0"/>
                <a:hlinkClick r:id="rId2"/>
              </a:rPr>
              <a:t>https://github.com/Microsoft/azure-pipelines-extensions/blob/master/TaskModules/powershell/Azure/SPNCreation.ps1</a:t>
            </a:r>
            <a:endParaRPr lang="en-US" sz="2000">
              <a:latin typeface="Segoe UI Light" charset="0"/>
              <a:cs typeface="Segoe UI Light" charset="0"/>
            </a:endParaRPr>
          </a:p>
        </p:txBody>
      </p:sp>
      <p:pic>
        <p:nvPicPr>
          <p:cNvPr id="6" name="Picture 5">
            <a:extLst>
              <a:ext uri="{FF2B5EF4-FFF2-40B4-BE49-F238E27FC236}">
                <a16:creationId xmlns:a16="http://schemas.microsoft.com/office/drawing/2014/main" id="{F86CC108-B9F3-40E2-9739-9FCBD7CD83D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68508" y="1636918"/>
            <a:ext cx="6323423" cy="3493691"/>
          </a:xfrm>
          <a:prstGeom prst="rect">
            <a:avLst/>
          </a:prstGeom>
          <a:noFill/>
        </p:spPr>
      </p:pic>
      <p:sp>
        <p:nvSpPr>
          <p:cNvPr id="2" name="Title 1">
            <a:extLst>
              <a:ext uri="{FF2B5EF4-FFF2-40B4-BE49-F238E27FC236}">
                <a16:creationId xmlns:a16="http://schemas.microsoft.com/office/drawing/2014/main" id="{6B241D81-DF7B-4E27-A2F8-9EB1E33B7D9D}"/>
              </a:ext>
            </a:extLst>
          </p:cNvPr>
          <p:cNvSpPr>
            <a:spLocks noGrp="1"/>
          </p:cNvSpPr>
          <p:nvPr>
            <p:ph type="title"/>
          </p:nvPr>
        </p:nvSpPr>
        <p:spPr>
          <a:xfrm>
            <a:off x="5268508" y="390719"/>
            <a:ext cx="6323423" cy="1080000"/>
          </a:xfrm>
        </p:spPr>
        <p:txBody>
          <a:bodyPr vert="horz" lIns="91440" tIns="45720" rIns="91440" bIns="45720" rtlCol="0" anchor="t">
            <a:normAutofit/>
          </a:bodyPr>
          <a:lstStyle/>
          <a:p>
            <a:r>
              <a:rPr lang="en-US" b="1" i="0" kern="1200">
                <a:latin typeface="Segoe UI Semibold" panose="020B0502040204020203" pitchFamily="34" charset="0"/>
                <a:ea typeface="Segoe UI Semibold" panose="020B0502040204020203" pitchFamily="34" charset="0"/>
                <a:cs typeface="Segoe UI Semibold" panose="020B0502040204020203" pitchFamily="34" charset="0"/>
              </a:rPr>
              <a:t>Copy Script</a:t>
            </a:r>
          </a:p>
        </p:txBody>
      </p:sp>
    </p:spTree>
    <p:extLst>
      <p:ext uri="{BB962C8B-B14F-4D97-AF65-F5344CB8AC3E}">
        <p14:creationId xmlns:p14="http://schemas.microsoft.com/office/powerpoint/2010/main" val="30502554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0D36-C846-4924-A190-80EB4D0B3EEA}"/>
              </a:ext>
            </a:extLst>
          </p:cNvPr>
          <p:cNvSpPr>
            <a:spLocks noGrp="1"/>
          </p:cNvSpPr>
          <p:nvPr>
            <p:ph type="title"/>
          </p:nvPr>
        </p:nvSpPr>
        <p:spPr/>
        <p:txBody>
          <a:bodyPr/>
          <a:lstStyle/>
          <a:p>
            <a:r>
              <a:rPr lang="en-US"/>
              <a:t>Open PowerShell ISE as Admin and run copied script</a:t>
            </a:r>
            <a:endParaRPr lang="en-CA"/>
          </a:p>
        </p:txBody>
      </p:sp>
      <p:pic>
        <p:nvPicPr>
          <p:cNvPr id="4" name="Picture 3">
            <a:extLst>
              <a:ext uri="{FF2B5EF4-FFF2-40B4-BE49-F238E27FC236}">
                <a16:creationId xmlns:a16="http://schemas.microsoft.com/office/drawing/2014/main" id="{4FE01390-A2A3-46A0-AC31-B9BB8CF3B2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68423" y="1048224"/>
            <a:ext cx="8317624" cy="5545082"/>
          </a:xfrm>
          <a:prstGeom prst="rect">
            <a:avLst/>
          </a:prstGeom>
        </p:spPr>
      </p:pic>
    </p:spTree>
    <p:extLst>
      <p:ext uri="{BB962C8B-B14F-4D97-AF65-F5344CB8AC3E}">
        <p14:creationId xmlns:p14="http://schemas.microsoft.com/office/powerpoint/2010/main" val="87875869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0D36-C846-4924-A190-80EB4D0B3EEA}"/>
              </a:ext>
            </a:extLst>
          </p:cNvPr>
          <p:cNvSpPr>
            <a:spLocks noGrp="1"/>
          </p:cNvSpPr>
          <p:nvPr>
            <p:ph type="title"/>
          </p:nvPr>
        </p:nvSpPr>
        <p:spPr/>
        <p:txBody>
          <a:bodyPr/>
          <a:lstStyle/>
          <a:p>
            <a:r>
              <a:rPr lang="en-US"/>
              <a:t>Subscription name</a:t>
            </a:r>
            <a:endParaRPr lang="en-CA"/>
          </a:p>
        </p:txBody>
      </p:sp>
      <p:pic>
        <p:nvPicPr>
          <p:cNvPr id="5" name="Picture 4">
            <a:extLst>
              <a:ext uri="{FF2B5EF4-FFF2-40B4-BE49-F238E27FC236}">
                <a16:creationId xmlns:a16="http://schemas.microsoft.com/office/drawing/2014/main" id="{EC1F0CF1-B654-42A0-93E0-705CF9C77BC7}"/>
              </a:ext>
            </a:extLst>
          </p:cNvPr>
          <p:cNvPicPr>
            <a:picLocks noChangeAspect="1"/>
          </p:cNvPicPr>
          <p:nvPr/>
        </p:nvPicPr>
        <p:blipFill>
          <a:blip r:embed="rId2"/>
          <a:stretch>
            <a:fillRect/>
          </a:stretch>
        </p:blipFill>
        <p:spPr>
          <a:xfrm>
            <a:off x="220717" y="4282735"/>
            <a:ext cx="5849166" cy="962159"/>
          </a:xfrm>
          <a:prstGeom prst="rect">
            <a:avLst/>
          </a:prstGeom>
        </p:spPr>
      </p:pic>
      <p:pic>
        <p:nvPicPr>
          <p:cNvPr id="7" name="Picture 6">
            <a:extLst>
              <a:ext uri="{FF2B5EF4-FFF2-40B4-BE49-F238E27FC236}">
                <a16:creationId xmlns:a16="http://schemas.microsoft.com/office/drawing/2014/main" id="{E6F4F0BC-34C7-4E15-9B41-B9E14BE138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0717" y="1316520"/>
            <a:ext cx="11004331" cy="2349325"/>
          </a:xfrm>
          <a:prstGeom prst="rect">
            <a:avLst/>
          </a:prstGeom>
        </p:spPr>
      </p:pic>
      <p:cxnSp>
        <p:nvCxnSpPr>
          <p:cNvPr id="9" name="Straight Arrow Connector 8">
            <a:extLst>
              <a:ext uri="{FF2B5EF4-FFF2-40B4-BE49-F238E27FC236}">
                <a16:creationId xmlns:a16="http://schemas.microsoft.com/office/drawing/2014/main" id="{FE811647-AD36-4116-93CE-38D4F3542310}"/>
              </a:ext>
            </a:extLst>
          </p:cNvPr>
          <p:cNvCxnSpPr/>
          <p:nvPr/>
        </p:nvCxnSpPr>
        <p:spPr>
          <a:xfrm flipH="1">
            <a:off x="4719145" y="3005959"/>
            <a:ext cx="3510455" cy="1902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79CEF3-ECEA-4CEF-9F9D-025C89074916}"/>
              </a:ext>
            </a:extLst>
          </p:cNvPr>
          <p:cNvSpPr txBox="1"/>
          <p:nvPr/>
        </p:nvSpPr>
        <p:spPr>
          <a:xfrm>
            <a:off x="4908884" y="5654842"/>
            <a:ext cx="1293944" cy="369332"/>
          </a:xfrm>
          <a:prstGeom prst="rect">
            <a:avLst/>
          </a:prstGeom>
          <a:noFill/>
        </p:spPr>
        <p:txBody>
          <a:bodyPr wrap="none" rtlCol="0">
            <a:spAutoFit/>
          </a:bodyPr>
          <a:lstStyle/>
          <a:p>
            <a:r>
              <a:rPr lang="en-US"/>
              <a:t>Press Enter</a:t>
            </a:r>
            <a:endParaRPr lang="en-CA"/>
          </a:p>
        </p:txBody>
      </p:sp>
      <p:cxnSp>
        <p:nvCxnSpPr>
          <p:cNvPr id="12" name="Straight Arrow Connector 11">
            <a:extLst>
              <a:ext uri="{FF2B5EF4-FFF2-40B4-BE49-F238E27FC236}">
                <a16:creationId xmlns:a16="http://schemas.microsoft.com/office/drawing/2014/main" id="{7494DB95-7103-4A58-9FF1-9FB7DB83F06F}"/>
              </a:ext>
            </a:extLst>
          </p:cNvPr>
          <p:cNvCxnSpPr/>
          <p:nvPr/>
        </p:nvCxnSpPr>
        <p:spPr>
          <a:xfrm>
            <a:off x="4030579" y="5053263"/>
            <a:ext cx="878305" cy="505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74404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0D36-C846-4924-A190-80EB4D0B3EEA}"/>
              </a:ext>
            </a:extLst>
          </p:cNvPr>
          <p:cNvSpPr>
            <a:spLocks noGrp="1"/>
          </p:cNvSpPr>
          <p:nvPr>
            <p:ph type="title"/>
          </p:nvPr>
        </p:nvSpPr>
        <p:spPr/>
        <p:txBody>
          <a:bodyPr/>
          <a:lstStyle/>
          <a:p>
            <a:r>
              <a:rPr lang="en-US"/>
              <a:t>Sign in</a:t>
            </a:r>
            <a:endParaRPr lang="en-CA"/>
          </a:p>
        </p:txBody>
      </p:sp>
      <p:pic>
        <p:nvPicPr>
          <p:cNvPr id="4" name="Picture 3">
            <a:extLst>
              <a:ext uri="{FF2B5EF4-FFF2-40B4-BE49-F238E27FC236}">
                <a16:creationId xmlns:a16="http://schemas.microsoft.com/office/drawing/2014/main" id="{CB0B08A2-4CAD-4C5D-B1C0-FA6E02B2D0F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50694" y="1037100"/>
            <a:ext cx="8627815" cy="5820899"/>
          </a:xfrm>
          <a:prstGeom prst="rect">
            <a:avLst/>
          </a:prstGeom>
        </p:spPr>
      </p:pic>
    </p:spTree>
    <p:extLst>
      <p:ext uri="{BB962C8B-B14F-4D97-AF65-F5344CB8AC3E}">
        <p14:creationId xmlns:p14="http://schemas.microsoft.com/office/powerpoint/2010/main" val="109389466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0D36-C846-4924-A190-80EB4D0B3EEA}"/>
              </a:ext>
            </a:extLst>
          </p:cNvPr>
          <p:cNvSpPr>
            <a:spLocks noGrp="1"/>
          </p:cNvSpPr>
          <p:nvPr>
            <p:ph type="title"/>
          </p:nvPr>
        </p:nvSpPr>
        <p:spPr/>
        <p:txBody>
          <a:bodyPr/>
          <a:lstStyle/>
          <a:p>
            <a:r>
              <a:rPr lang="en-US"/>
              <a:t>Let the script run, use this information in MESSP to add Azure Service Principal</a:t>
            </a:r>
            <a:endParaRPr lang="en-CA"/>
          </a:p>
        </p:txBody>
      </p:sp>
      <p:pic>
        <p:nvPicPr>
          <p:cNvPr id="5" name="Picture 4">
            <a:extLst>
              <a:ext uri="{FF2B5EF4-FFF2-40B4-BE49-F238E27FC236}">
                <a16:creationId xmlns:a16="http://schemas.microsoft.com/office/drawing/2014/main" id="{94163F6E-FAED-4FDC-80E9-056077DA5864}"/>
              </a:ext>
            </a:extLst>
          </p:cNvPr>
          <p:cNvPicPr>
            <a:picLocks noChangeAspect="1"/>
          </p:cNvPicPr>
          <p:nvPr/>
        </p:nvPicPr>
        <p:blipFill>
          <a:blip r:embed="rId2"/>
          <a:stretch>
            <a:fillRect/>
          </a:stretch>
        </p:blipFill>
        <p:spPr>
          <a:xfrm>
            <a:off x="353921" y="1572634"/>
            <a:ext cx="7297168" cy="3496163"/>
          </a:xfrm>
          <a:prstGeom prst="rect">
            <a:avLst/>
          </a:prstGeom>
        </p:spPr>
      </p:pic>
      <p:pic>
        <p:nvPicPr>
          <p:cNvPr id="7" name="Picture 6">
            <a:extLst>
              <a:ext uri="{FF2B5EF4-FFF2-40B4-BE49-F238E27FC236}">
                <a16:creationId xmlns:a16="http://schemas.microsoft.com/office/drawing/2014/main" id="{97BD264E-46C3-4ABD-819E-1FEA9E80B2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27858" y="1704981"/>
            <a:ext cx="5841721" cy="5285366"/>
          </a:xfrm>
          <a:prstGeom prst="rect">
            <a:avLst/>
          </a:prstGeom>
        </p:spPr>
      </p:pic>
    </p:spTree>
    <p:extLst>
      <p:ext uri="{BB962C8B-B14F-4D97-AF65-F5344CB8AC3E}">
        <p14:creationId xmlns:p14="http://schemas.microsoft.com/office/powerpoint/2010/main" val="100156168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0D36-C846-4924-A190-80EB4D0B3EEA}"/>
              </a:ext>
            </a:extLst>
          </p:cNvPr>
          <p:cNvSpPr>
            <a:spLocks noGrp="1"/>
          </p:cNvSpPr>
          <p:nvPr>
            <p:ph type="title"/>
          </p:nvPr>
        </p:nvSpPr>
        <p:spPr/>
        <p:txBody>
          <a:bodyPr/>
          <a:lstStyle/>
          <a:p>
            <a:r>
              <a:rPr lang="en-US"/>
              <a:t>Let the script run, use this information in MESSP to add Azure Service Principal</a:t>
            </a:r>
            <a:endParaRPr lang="en-CA"/>
          </a:p>
        </p:txBody>
      </p:sp>
      <p:pic>
        <p:nvPicPr>
          <p:cNvPr id="5" name="Picture 4">
            <a:extLst>
              <a:ext uri="{FF2B5EF4-FFF2-40B4-BE49-F238E27FC236}">
                <a16:creationId xmlns:a16="http://schemas.microsoft.com/office/drawing/2014/main" id="{94163F6E-FAED-4FDC-80E9-056077DA5864}"/>
              </a:ext>
            </a:extLst>
          </p:cNvPr>
          <p:cNvPicPr>
            <a:picLocks noChangeAspect="1"/>
          </p:cNvPicPr>
          <p:nvPr/>
        </p:nvPicPr>
        <p:blipFill>
          <a:blip r:embed="rId2"/>
          <a:stretch>
            <a:fillRect/>
          </a:stretch>
        </p:blipFill>
        <p:spPr>
          <a:xfrm>
            <a:off x="353921" y="1572634"/>
            <a:ext cx="7297168" cy="3496163"/>
          </a:xfrm>
          <a:prstGeom prst="rect">
            <a:avLst/>
          </a:prstGeom>
        </p:spPr>
      </p:pic>
      <p:pic>
        <p:nvPicPr>
          <p:cNvPr id="4" name="Picture 3">
            <a:extLst>
              <a:ext uri="{FF2B5EF4-FFF2-40B4-BE49-F238E27FC236}">
                <a16:creationId xmlns:a16="http://schemas.microsoft.com/office/drawing/2014/main" id="{F725E234-523D-4DE6-A036-C1A914EA2A2B}"/>
              </a:ext>
            </a:extLst>
          </p:cNvPr>
          <p:cNvPicPr>
            <a:picLocks noChangeAspect="1"/>
          </p:cNvPicPr>
          <p:nvPr/>
        </p:nvPicPr>
        <p:blipFill>
          <a:blip r:embed="rId3"/>
          <a:stretch>
            <a:fillRect/>
          </a:stretch>
        </p:blipFill>
        <p:spPr>
          <a:xfrm>
            <a:off x="6082200" y="1859597"/>
            <a:ext cx="6030167" cy="4077269"/>
          </a:xfrm>
          <a:prstGeom prst="rect">
            <a:avLst/>
          </a:prstGeom>
        </p:spPr>
      </p:pic>
      <p:sp>
        <p:nvSpPr>
          <p:cNvPr id="6" name="TextBox 5">
            <a:extLst>
              <a:ext uri="{FF2B5EF4-FFF2-40B4-BE49-F238E27FC236}">
                <a16:creationId xmlns:a16="http://schemas.microsoft.com/office/drawing/2014/main" id="{74EB06F7-0EE8-4D56-9E1A-EB9D5EEE6AD5}"/>
              </a:ext>
            </a:extLst>
          </p:cNvPr>
          <p:cNvSpPr txBox="1"/>
          <p:nvPr/>
        </p:nvSpPr>
        <p:spPr>
          <a:xfrm>
            <a:off x="353921" y="5458145"/>
            <a:ext cx="5517490" cy="646331"/>
          </a:xfrm>
          <a:prstGeom prst="rect">
            <a:avLst/>
          </a:prstGeom>
          <a:noFill/>
        </p:spPr>
        <p:txBody>
          <a:bodyPr wrap="square" rtlCol="0">
            <a:spAutoFit/>
          </a:bodyPr>
          <a:lstStyle/>
          <a:p>
            <a:r>
              <a:rPr lang="en-US"/>
              <a:t>NOTE: If subscription / Azure Service Principal was already added earlier, you will need to remove it</a:t>
            </a:r>
            <a:endParaRPr lang="en-CA"/>
          </a:p>
        </p:txBody>
      </p:sp>
    </p:spTree>
    <p:extLst>
      <p:ext uri="{BB962C8B-B14F-4D97-AF65-F5344CB8AC3E}">
        <p14:creationId xmlns:p14="http://schemas.microsoft.com/office/powerpoint/2010/main" val="37093967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3">
            <a:extLst>
              <a:ext uri="{FF2B5EF4-FFF2-40B4-BE49-F238E27FC236}">
                <a16:creationId xmlns:a16="http://schemas.microsoft.com/office/drawing/2014/main" id="{FF78B29A-9523-E647-B76C-54C1B956F0AB}"/>
              </a:ext>
            </a:extLst>
          </p:cNvPr>
          <p:cNvSpPr txBox="1">
            <a:spLocks/>
          </p:cNvSpPr>
          <p:nvPr/>
        </p:nvSpPr>
        <p:spPr>
          <a:xfrm>
            <a:off x="3450000" y="2522471"/>
            <a:ext cx="2538000" cy="6016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1600" b="0" i="0" kern="1200" dirty="0">
                <a:solidFill>
                  <a:schemeClr val="bg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pPr>
            <a:r>
              <a:rPr lang="en-US">
                <a:solidFill>
                  <a:schemeClr val="tx1"/>
                </a:solidFill>
                <a:latin typeface="Segoe UI Light" panose="020B0502040204020203" pitchFamily="34" charset="0"/>
                <a:cs typeface="Segoe UI" panose="020B0502040204020203" pitchFamily="34" charset="0"/>
              </a:rPr>
              <a:t>Why is DevOps</a:t>
            </a:r>
          </a:p>
        </p:txBody>
      </p:sp>
      <p:sp>
        <p:nvSpPr>
          <p:cNvPr id="29" name="Text Placeholder 31">
            <a:extLst>
              <a:ext uri="{FF2B5EF4-FFF2-40B4-BE49-F238E27FC236}">
                <a16:creationId xmlns:a16="http://schemas.microsoft.com/office/drawing/2014/main" id="{40E0CC53-0984-6B4F-A60C-BF4344A8B063}"/>
              </a:ext>
            </a:extLst>
          </p:cNvPr>
          <p:cNvSpPr txBox="1">
            <a:spLocks/>
          </p:cNvSpPr>
          <p:nvPr/>
        </p:nvSpPr>
        <p:spPr>
          <a:xfrm>
            <a:off x="3450000" y="1606185"/>
            <a:ext cx="1325563" cy="8429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solidFill>
                  <a:schemeClr val="tx2"/>
                </a:solidFill>
                <a:latin typeface="Segoe UI Semibold" panose="020B0702040204020203" pitchFamily="34" charset="0"/>
                <a:cs typeface="Segoe UI Semibold" panose="020B0702040204020203" pitchFamily="34" charset="0"/>
              </a:rPr>
              <a:t>02</a:t>
            </a:r>
          </a:p>
        </p:txBody>
      </p:sp>
      <p:sp>
        <p:nvSpPr>
          <p:cNvPr id="32" name="Text Placeholder 22">
            <a:extLst>
              <a:ext uri="{FF2B5EF4-FFF2-40B4-BE49-F238E27FC236}">
                <a16:creationId xmlns:a16="http://schemas.microsoft.com/office/drawing/2014/main" id="{8CD4F2CD-CA88-8B42-9966-ED489B35A2D4}"/>
              </a:ext>
            </a:extLst>
          </p:cNvPr>
          <p:cNvSpPr txBox="1">
            <a:spLocks/>
          </p:cNvSpPr>
          <p:nvPr/>
        </p:nvSpPr>
        <p:spPr>
          <a:xfrm>
            <a:off x="695999" y="2522471"/>
            <a:ext cx="2538000" cy="6016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1600" b="0" i="0" kern="1200" dirty="0">
                <a:solidFill>
                  <a:schemeClr val="bg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pPr>
            <a:r>
              <a:rPr lang="en-US">
                <a:solidFill>
                  <a:schemeClr val="tx1"/>
                </a:solidFill>
                <a:latin typeface="Segoe UI Light" panose="020B0502040204020203" pitchFamily="34" charset="0"/>
                <a:cs typeface="Segoe UI" panose="020B0502040204020203" pitchFamily="34" charset="0"/>
              </a:rPr>
              <a:t>What is DevOps</a:t>
            </a:r>
          </a:p>
        </p:txBody>
      </p:sp>
      <p:sp>
        <p:nvSpPr>
          <p:cNvPr id="33" name="Text Placeholder 32">
            <a:extLst>
              <a:ext uri="{FF2B5EF4-FFF2-40B4-BE49-F238E27FC236}">
                <a16:creationId xmlns:a16="http://schemas.microsoft.com/office/drawing/2014/main" id="{51D72252-55FC-6346-91E0-88523E82F840}"/>
              </a:ext>
            </a:extLst>
          </p:cNvPr>
          <p:cNvSpPr txBox="1">
            <a:spLocks/>
          </p:cNvSpPr>
          <p:nvPr/>
        </p:nvSpPr>
        <p:spPr>
          <a:xfrm>
            <a:off x="696000" y="1606185"/>
            <a:ext cx="1325563" cy="8429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solidFill>
                  <a:schemeClr val="tx2"/>
                </a:solidFill>
                <a:latin typeface="Segoe UI Semibold" panose="020B0702040204020203" pitchFamily="34" charset="0"/>
                <a:cs typeface="Segoe UI Semibold" panose="020B0702040204020203" pitchFamily="34" charset="0"/>
              </a:rPr>
              <a:t>01</a:t>
            </a:r>
          </a:p>
        </p:txBody>
      </p:sp>
      <p:sp>
        <p:nvSpPr>
          <p:cNvPr id="34" name="Text Placeholder 24">
            <a:extLst>
              <a:ext uri="{FF2B5EF4-FFF2-40B4-BE49-F238E27FC236}">
                <a16:creationId xmlns:a16="http://schemas.microsoft.com/office/drawing/2014/main" id="{C286E06F-F451-E641-B992-87009137C396}"/>
              </a:ext>
            </a:extLst>
          </p:cNvPr>
          <p:cNvSpPr txBox="1">
            <a:spLocks/>
          </p:cNvSpPr>
          <p:nvPr/>
        </p:nvSpPr>
        <p:spPr>
          <a:xfrm>
            <a:off x="6204000" y="2522471"/>
            <a:ext cx="2538000" cy="6016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1600" b="0" i="0" kern="1200" dirty="0">
                <a:solidFill>
                  <a:schemeClr val="bg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pPr>
            <a:r>
              <a:rPr lang="en-US">
                <a:solidFill>
                  <a:schemeClr val="tx1"/>
                </a:solidFill>
                <a:latin typeface="Segoe UI Light" panose="020B0502040204020203" pitchFamily="34" charset="0"/>
                <a:cs typeface="Segoe UI" panose="020B0502040204020203" pitchFamily="34" charset="0"/>
              </a:rPr>
              <a:t>People</a:t>
            </a:r>
          </a:p>
        </p:txBody>
      </p:sp>
      <p:sp>
        <p:nvSpPr>
          <p:cNvPr id="35" name="Text Placeholder 33">
            <a:extLst>
              <a:ext uri="{FF2B5EF4-FFF2-40B4-BE49-F238E27FC236}">
                <a16:creationId xmlns:a16="http://schemas.microsoft.com/office/drawing/2014/main" id="{D08884D0-11ED-574C-84B1-24DA874254EF}"/>
              </a:ext>
            </a:extLst>
          </p:cNvPr>
          <p:cNvSpPr txBox="1">
            <a:spLocks/>
          </p:cNvSpPr>
          <p:nvPr/>
        </p:nvSpPr>
        <p:spPr>
          <a:xfrm>
            <a:off x="6204000" y="1606185"/>
            <a:ext cx="1325563" cy="8429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solidFill>
                  <a:schemeClr val="tx2"/>
                </a:solidFill>
                <a:latin typeface="Segoe UI Semibold" panose="020B0702040204020203" pitchFamily="34" charset="0"/>
                <a:cs typeface="Segoe UI Semibold" panose="020B0702040204020203" pitchFamily="34" charset="0"/>
              </a:rPr>
              <a:t>03</a:t>
            </a:r>
          </a:p>
        </p:txBody>
      </p:sp>
      <p:sp>
        <p:nvSpPr>
          <p:cNvPr id="38" name="Text Placeholder 23">
            <a:extLst>
              <a:ext uri="{FF2B5EF4-FFF2-40B4-BE49-F238E27FC236}">
                <a16:creationId xmlns:a16="http://schemas.microsoft.com/office/drawing/2014/main" id="{54FACE1E-58DB-2F4D-8D5B-4EFDBB4AC62F}"/>
              </a:ext>
            </a:extLst>
          </p:cNvPr>
          <p:cNvSpPr txBox="1">
            <a:spLocks/>
          </p:cNvSpPr>
          <p:nvPr/>
        </p:nvSpPr>
        <p:spPr>
          <a:xfrm>
            <a:off x="3449999" y="4414853"/>
            <a:ext cx="2538000" cy="6016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1600" b="0" i="0" kern="1200" dirty="0">
                <a:solidFill>
                  <a:schemeClr val="bg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pPr>
            <a:r>
              <a:rPr lang="en-US">
                <a:solidFill>
                  <a:schemeClr val="tx1"/>
                </a:solidFill>
                <a:latin typeface="Segoe UI Light" panose="020B0502040204020203" pitchFamily="34" charset="0"/>
                <a:cs typeface="Segoe UI" panose="020B0502040204020203" pitchFamily="34" charset="0"/>
              </a:rPr>
              <a:t>Products</a:t>
            </a:r>
          </a:p>
        </p:txBody>
      </p:sp>
      <p:sp>
        <p:nvSpPr>
          <p:cNvPr id="39" name="Text Placeholder 31">
            <a:extLst>
              <a:ext uri="{FF2B5EF4-FFF2-40B4-BE49-F238E27FC236}">
                <a16:creationId xmlns:a16="http://schemas.microsoft.com/office/drawing/2014/main" id="{A0C820A8-F0CC-F047-8B11-7D3305CD7AC2}"/>
              </a:ext>
            </a:extLst>
          </p:cNvPr>
          <p:cNvSpPr txBox="1">
            <a:spLocks/>
          </p:cNvSpPr>
          <p:nvPr/>
        </p:nvSpPr>
        <p:spPr>
          <a:xfrm>
            <a:off x="3450000" y="3498567"/>
            <a:ext cx="1325563" cy="8429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solidFill>
                  <a:schemeClr val="tx2"/>
                </a:solidFill>
                <a:latin typeface="Segoe UI Semibold" panose="020B0702040204020203" pitchFamily="34" charset="0"/>
                <a:cs typeface="Segoe UI Semibold" panose="020B0702040204020203" pitchFamily="34" charset="0"/>
              </a:rPr>
              <a:t>05</a:t>
            </a:r>
          </a:p>
        </p:txBody>
      </p:sp>
      <p:sp>
        <p:nvSpPr>
          <p:cNvPr id="40" name="Text Placeholder 22">
            <a:extLst>
              <a:ext uri="{FF2B5EF4-FFF2-40B4-BE49-F238E27FC236}">
                <a16:creationId xmlns:a16="http://schemas.microsoft.com/office/drawing/2014/main" id="{16346EEE-1812-9841-8841-FD68387618D8}"/>
              </a:ext>
            </a:extLst>
          </p:cNvPr>
          <p:cNvSpPr txBox="1">
            <a:spLocks/>
          </p:cNvSpPr>
          <p:nvPr/>
        </p:nvSpPr>
        <p:spPr>
          <a:xfrm>
            <a:off x="695999" y="4414853"/>
            <a:ext cx="2538000" cy="6016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1600" b="0" i="0" kern="1200" dirty="0">
                <a:solidFill>
                  <a:schemeClr val="bg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pPr>
            <a:r>
              <a:rPr lang="en-US">
                <a:solidFill>
                  <a:schemeClr val="tx1"/>
                </a:solidFill>
                <a:latin typeface="Segoe UI Light" panose="020B0502040204020203" pitchFamily="34" charset="0"/>
                <a:cs typeface="Segoe UI" panose="020B0502040204020203" pitchFamily="34" charset="0"/>
              </a:rPr>
              <a:t>Processes</a:t>
            </a:r>
          </a:p>
        </p:txBody>
      </p:sp>
      <p:sp>
        <p:nvSpPr>
          <p:cNvPr id="41" name="Text Placeholder 32">
            <a:extLst>
              <a:ext uri="{FF2B5EF4-FFF2-40B4-BE49-F238E27FC236}">
                <a16:creationId xmlns:a16="http://schemas.microsoft.com/office/drawing/2014/main" id="{C6624D25-5987-6945-A331-3B0CC9BEE2BB}"/>
              </a:ext>
            </a:extLst>
          </p:cNvPr>
          <p:cNvSpPr txBox="1">
            <a:spLocks/>
          </p:cNvSpPr>
          <p:nvPr/>
        </p:nvSpPr>
        <p:spPr>
          <a:xfrm>
            <a:off x="696000" y="3498567"/>
            <a:ext cx="1325563" cy="8429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solidFill>
                  <a:schemeClr val="tx2"/>
                </a:solidFill>
                <a:latin typeface="Segoe UI Semibold" panose="020B0702040204020203" pitchFamily="34" charset="0"/>
                <a:cs typeface="Segoe UI Semibold" panose="020B0702040204020203" pitchFamily="34" charset="0"/>
              </a:rPr>
              <a:t>04</a:t>
            </a:r>
          </a:p>
        </p:txBody>
      </p:sp>
      <p:sp>
        <p:nvSpPr>
          <p:cNvPr id="42" name="Text Placeholder 24">
            <a:extLst>
              <a:ext uri="{FF2B5EF4-FFF2-40B4-BE49-F238E27FC236}">
                <a16:creationId xmlns:a16="http://schemas.microsoft.com/office/drawing/2014/main" id="{45BB797C-F525-7E43-8AAD-C3D9B5EDBA39}"/>
              </a:ext>
            </a:extLst>
          </p:cNvPr>
          <p:cNvSpPr txBox="1">
            <a:spLocks/>
          </p:cNvSpPr>
          <p:nvPr/>
        </p:nvSpPr>
        <p:spPr>
          <a:xfrm>
            <a:off x="6203999" y="4414853"/>
            <a:ext cx="2538000" cy="6016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1600" b="0" i="0" kern="1200" dirty="0">
                <a:solidFill>
                  <a:schemeClr val="bg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pPr>
            <a:r>
              <a:rPr lang="en-US">
                <a:solidFill>
                  <a:schemeClr val="tx1"/>
                </a:solidFill>
                <a:latin typeface="Segoe UI Light" panose="020B0502040204020203" pitchFamily="34" charset="0"/>
                <a:cs typeface="Segoe UI" panose="020B0502040204020203" pitchFamily="34" charset="0"/>
              </a:rPr>
              <a:t>Hands-On Lab</a:t>
            </a:r>
          </a:p>
        </p:txBody>
      </p:sp>
      <p:sp>
        <p:nvSpPr>
          <p:cNvPr id="43" name="Text Placeholder 33">
            <a:extLst>
              <a:ext uri="{FF2B5EF4-FFF2-40B4-BE49-F238E27FC236}">
                <a16:creationId xmlns:a16="http://schemas.microsoft.com/office/drawing/2014/main" id="{546A81E7-E62C-AA4B-9B5B-733ABB59F329}"/>
              </a:ext>
            </a:extLst>
          </p:cNvPr>
          <p:cNvSpPr txBox="1">
            <a:spLocks/>
          </p:cNvSpPr>
          <p:nvPr/>
        </p:nvSpPr>
        <p:spPr>
          <a:xfrm>
            <a:off x="6204000" y="3498567"/>
            <a:ext cx="1325563" cy="8429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solidFill>
                  <a:schemeClr val="tx2"/>
                </a:solidFill>
                <a:latin typeface="Segoe UI Semibold" panose="020B0702040204020203" pitchFamily="34" charset="0"/>
                <a:cs typeface="Segoe UI Semibold" panose="020B0702040204020203" pitchFamily="34" charset="0"/>
              </a:rPr>
              <a:t>06</a:t>
            </a:r>
          </a:p>
        </p:txBody>
      </p:sp>
      <p:sp>
        <p:nvSpPr>
          <p:cNvPr id="4" name="Title 3"/>
          <p:cNvSpPr>
            <a:spLocks noGrp="1"/>
          </p:cNvSpPr>
          <p:nvPr>
            <p:ph type="title"/>
          </p:nvPr>
        </p:nvSpPr>
        <p:spPr/>
        <p:txBody>
          <a:bodyPr/>
          <a:lstStyle/>
          <a:p>
            <a:r>
              <a:rPr lang="en-US"/>
              <a:t>Session 1 - Agenda</a:t>
            </a:r>
          </a:p>
        </p:txBody>
      </p:sp>
      <p:sp>
        <p:nvSpPr>
          <p:cNvPr id="5" name="Slide Number Placeholder 4">
            <a:extLst>
              <a:ext uri="{FF2B5EF4-FFF2-40B4-BE49-F238E27FC236}">
                <a16:creationId xmlns:a16="http://schemas.microsoft.com/office/drawing/2014/main" id="{9DAE85F8-F110-41D8-AB8D-F4ED035A9538}"/>
              </a:ext>
            </a:extLst>
          </p:cNvPr>
          <p:cNvSpPr>
            <a:spLocks noGrp="1"/>
          </p:cNvSpPr>
          <p:nvPr>
            <p:ph type="sldNum" sz="quarter" idx="12"/>
          </p:nvPr>
        </p:nvSpPr>
        <p:spPr/>
        <p:txBody>
          <a:bodyPr/>
          <a:lstStyle/>
          <a:p>
            <a:fld id="{3847DB54-D037-B84F-B6F1-2E8DA40D09AD}" type="slidenum">
              <a:rPr lang="en-US" smtClean="0"/>
              <a:pPr/>
              <a:t>6</a:t>
            </a:fld>
            <a:endParaRPr lang="en-US"/>
          </a:p>
        </p:txBody>
      </p:sp>
    </p:spTree>
    <p:extLst>
      <p:ext uri="{BB962C8B-B14F-4D97-AF65-F5344CB8AC3E}">
        <p14:creationId xmlns:p14="http://schemas.microsoft.com/office/powerpoint/2010/main" val="252087466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D8E4-97EB-4250-A3DF-DC38453FAE21}"/>
              </a:ext>
            </a:extLst>
          </p:cNvPr>
          <p:cNvSpPr>
            <a:spLocks noGrp="1"/>
          </p:cNvSpPr>
          <p:nvPr>
            <p:ph type="title"/>
          </p:nvPr>
        </p:nvSpPr>
        <p:spPr/>
        <p:txBody>
          <a:bodyPr/>
          <a:lstStyle/>
          <a:p>
            <a:endParaRPr lang="en-CA"/>
          </a:p>
        </p:txBody>
      </p:sp>
      <p:pic>
        <p:nvPicPr>
          <p:cNvPr id="4" name="Picture 3">
            <a:extLst>
              <a:ext uri="{FF2B5EF4-FFF2-40B4-BE49-F238E27FC236}">
                <a16:creationId xmlns:a16="http://schemas.microsoft.com/office/drawing/2014/main" id="{18606F15-33F0-43F8-9E34-067007BA60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127" y="390719"/>
            <a:ext cx="5931790" cy="6027821"/>
          </a:xfrm>
          <a:prstGeom prst="rect">
            <a:avLst/>
          </a:prstGeom>
        </p:spPr>
      </p:pic>
      <p:sp>
        <p:nvSpPr>
          <p:cNvPr id="5" name="TextBox 4">
            <a:extLst>
              <a:ext uri="{FF2B5EF4-FFF2-40B4-BE49-F238E27FC236}">
                <a16:creationId xmlns:a16="http://schemas.microsoft.com/office/drawing/2014/main" id="{2FE58CC9-6BAE-4CE6-B0B3-339B20A4DD99}"/>
              </a:ext>
            </a:extLst>
          </p:cNvPr>
          <p:cNvSpPr txBox="1"/>
          <p:nvPr/>
        </p:nvSpPr>
        <p:spPr>
          <a:xfrm>
            <a:off x="7513602" y="2322095"/>
            <a:ext cx="1431995" cy="369332"/>
          </a:xfrm>
          <a:prstGeom prst="rect">
            <a:avLst/>
          </a:prstGeom>
          <a:noFill/>
        </p:spPr>
        <p:txBody>
          <a:bodyPr wrap="none" rtlCol="0">
            <a:spAutoFit/>
          </a:bodyPr>
          <a:lstStyle/>
          <a:p>
            <a:r>
              <a:rPr lang="en-US"/>
              <a:t>Scroll down </a:t>
            </a:r>
            <a:endParaRPr lang="en-CA"/>
          </a:p>
        </p:txBody>
      </p:sp>
      <p:pic>
        <p:nvPicPr>
          <p:cNvPr id="7" name="Picture 6">
            <a:extLst>
              <a:ext uri="{FF2B5EF4-FFF2-40B4-BE49-F238E27FC236}">
                <a16:creationId xmlns:a16="http://schemas.microsoft.com/office/drawing/2014/main" id="{FEE4EB7A-8598-40D8-98DF-4DB0D7E4ABC1}"/>
              </a:ext>
            </a:extLst>
          </p:cNvPr>
          <p:cNvPicPr>
            <a:picLocks noChangeAspect="1"/>
          </p:cNvPicPr>
          <p:nvPr/>
        </p:nvPicPr>
        <p:blipFill>
          <a:blip r:embed="rId3"/>
          <a:stretch>
            <a:fillRect/>
          </a:stretch>
        </p:blipFill>
        <p:spPr>
          <a:xfrm>
            <a:off x="7220107" y="3624459"/>
            <a:ext cx="2248214" cy="943107"/>
          </a:xfrm>
          <a:prstGeom prst="rect">
            <a:avLst/>
          </a:prstGeom>
        </p:spPr>
      </p:pic>
      <p:cxnSp>
        <p:nvCxnSpPr>
          <p:cNvPr id="9" name="Straight Arrow Connector 8">
            <a:extLst>
              <a:ext uri="{FF2B5EF4-FFF2-40B4-BE49-F238E27FC236}">
                <a16:creationId xmlns:a16="http://schemas.microsoft.com/office/drawing/2014/main" id="{F7BA4330-C857-411E-97F3-AC6D8FE38F54}"/>
              </a:ext>
            </a:extLst>
          </p:cNvPr>
          <p:cNvCxnSpPr/>
          <p:nvPr/>
        </p:nvCxnSpPr>
        <p:spPr>
          <a:xfrm flipV="1">
            <a:off x="5739653" y="2691427"/>
            <a:ext cx="1671800" cy="933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877AF72-A7E2-4424-833E-4EADD190065B}"/>
              </a:ext>
            </a:extLst>
          </p:cNvPr>
          <p:cNvCxnSpPr>
            <a:cxnSpLocks/>
          </p:cNvCxnSpPr>
          <p:nvPr/>
        </p:nvCxnSpPr>
        <p:spPr>
          <a:xfrm>
            <a:off x="7830207" y="2953407"/>
            <a:ext cx="587436" cy="90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79356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AFB0-B7DA-4626-B1D5-E7273145E37C}"/>
              </a:ext>
            </a:extLst>
          </p:cNvPr>
          <p:cNvSpPr>
            <a:spLocks noGrp="1"/>
          </p:cNvSpPr>
          <p:nvPr>
            <p:ph type="title"/>
          </p:nvPr>
        </p:nvSpPr>
        <p:spPr/>
        <p:txBody>
          <a:bodyPr/>
          <a:lstStyle/>
          <a:p>
            <a:endParaRPr lang="en-CA"/>
          </a:p>
        </p:txBody>
      </p:sp>
      <p:pic>
        <p:nvPicPr>
          <p:cNvPr id="4" name="Picture 3">
            <a:extLst>
              <a:ext uri="{FF2B5EF4-FFF2-40B4-BE49-F238E27FC236}">
                <a16:creationId xmlns:a16="http://schemas.microsoft.com/office/drawing/2014/main" id="{3EA2D17E-6FE5-4865-9BE0-B70EC8BF27E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0750" y="0"/>
            <a:ext cx="7016567" cy="6858000"/>
          </a:xfrm>
          <a:prstGeom prst="rect">
            <a:avLst/>
          </a:prstGeom>
        </p:spPr>
      </p:pic>
      <p:sp>
        <p:nvSpPr>
          <p:cNvPr id="5" name="Arrow: Right 4">
            <a:extLst>
              <a:ext uri="{FF2B5EF4-FFF2-40B4-BE49-F238E27FC236}">
                <a16:creationId xmlns:a16="http://schemas.microsoft.com/office/drawing/2014/main" id="{9BC8A385-A6A4-4B1E-AF0D-23BDB9A2586C}"/>
              </a:ext>
            </a:extLst>
          </p:cNvPr>
          <p:cNvSpPr/>
          <p:nvPr/>
        </p:nvSpPr>
        <p:spPr>
          <a:xfrm>
            <a:off x="216568" y="4908884"/>
            <a:ext cx="733927" cy="240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Arrow: Right 5">
            <a:extLst>
              <a:ext uri="{FF2B5EF4-FFF2-40B4-BE49-F238E27FC236}">
                <a16:creationId xmlns:a16="http://schemas.microsoft.com/office/drawing/2014/main" id="{8C3F53CE-7567-4D52-9F5E-CA6349DE747D}"/>
              </a:ext>
            </a:extLst>
          </p:cNvPr>
          <p:cNvSpPr/>
          <p:nvPr/>
        </p:nvSpPr>
        <p:spPr>
          <a:xfrm>
            <a:off x="172044" y="5566610"/>
            <a:ext cx="733927" cy="240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Arrow: Right 6">
            <a:extLst>
              <a:ext uri="{FF2B5EF4-FFF2-40B4-BE49-F238E27FC236}">
                <a16:creationId xmlns:a16="http://schemas.microsoft.com/office/drawing/2014/main" id="{8941D993-B8CC-42E8-8160-394297E02A45}"/>
              </a:ext>
            </a:extLst>
          </p:cNvPr>
          <p:cNvSpPr/>
          <p:nvPr/>
        </p:nvSpPr>
        <p:spPr>
          <a:xfrm rot="3682970">
            <a:off x="4825354" y="5891602"/>
            <a:ext cx="733927" cy="240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4576123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0D7B24-AF24-4169-99E9-5C311378C91D}"/>
              </a:ext>
            </a:extLst>
          </p:cNvPr>
          <p:cNvPicPr>
            <a:picLocks noChangeAspect="1"/>
          </p:cNvPicPr>
          <p:nvPr/>
        </p:nvPicPr>
        <p:blipFill>
          <a:blip r:embed="rId2"/>
          <a:stretch>
            <a:fillRect/>
          </a:stretch>
        </p:blipFill>
        <p:spPr>
          <a:xfrm>
            <a:off x="246031" y="561214"/>
            <a:ext cx="3839111" cy="2972215"/>
          </a:xfrm>
          <a:prstGeom prst="rect">
            <a:avLst/>
          </a:prstGeom>
        </p:spPr>
      </p:pic>
      <p:pic>
        <p:nvPicPr>
          <p:cNvPr id="6" name="Picture 5">
            <a:extLst>
              <a:ext uri="{FF2B5EF4-FFF2-40B4-BE49-F238E27FC236}">
                <a16:creationId xmlns:a16="http://schemas.microsoft.com/office/drawing/2014/main" id="{BAA0057C-8294-4FA8-A596-52C722DF24F2}"/>
              </a:ext>
            </a:extLst>
          </p:cNvPr>
          <p:cNvPicPr>
            <a:picLocks noChangeAspect="1"/>
          </p:cNvPicPr>
          <p:nvPr/>
        </p:nvPicPr>
        <p:blipFill>
          <a:blip r:embed="rId3"/>
          <a:stretch>
            <a:fillRect/>
          </a:stretch>
        </p:blipFill>
        <p:spPr>
          <a:xfrm>
            <a:off x="4570486" y="561575"/>
            <a:ext cx="3724795" cy="2867425"/>
          </a:xfrm>
          <a:prstGeom prst="rect">
            <a:avLst/>
          </a:prstGeom>
        </p:spPr>
      </p:pic>
      <p:pic>
        <p:nvPicPr>
          <p:cNvPr id="8" name="Picture 7">
            <a:extLst>
              <a:ext uri="{FF2B5EF4-FFF2-40B4-BE49-F238E27FC236}">
                <a16:creationId xmlns:a16="http://schemas.microsoft.com/office/drawing/2014/main" id="{513BBFA6-21BC-4508-977E-771AC056B50E}"/>
              </a:ext>
            </a:extLst>
          </p:cNvPr>
          <p:cNvPicPr>
            <a:picLocks noChangeAspect="1"/>
          </p:cNvPicPr>
          <p:nvPr/>
        </p:nvPicPr>
        <p:blipFill>
          <a:blip r:embed="rId4"/>
          <a:stretch>
            <a:fillRect/>
          </a:stretch>
        </p:blipFill>
        <p:spPr>
          <a:xfrm>
            <a:off x="8600574" y="532996"/>
            <a:ext cx="3591426" cy="2896004"/>
          </a:xfrm>
          <a:prstGeom prst="rect">
            <a:avLst/>
          </a:prstGeom>
        </p:spPr>
      </p:pic>
      <p:pic>
        <p:nvPicPr>
          <p:cNvPr id="10" name="Picture 9">
            <a:extLst>
              <a:ext uri="{FF2B5EF4-FFF2-40B4-BE49-F238E27FC236}">
                <a16:creationId xmlns:a16="http://schemas.microsoft.com/office/drawing/2014/main" id="{AFB956B0-295C-488C-9587-55A839A7D20B}"/>
              </a:ext>
            </a:extLst>
          </p:cNvPr>
          <p:cNvPicPr>
            <a:picLocks noChangeAspect="1"/>
          </p:cNvPicPr>
          <p:nvPr/>
        </p:nvPicPr>
        <p:blipFill>
          <a:blip r:embed="rId5"/>
          <a:stretch>
            <a:fillRect/>
          </a:stretch>
        </p:blipFill>
        <p:spPr>
          <a:xfrm>
            <a:off x="312715" y="3756660"/>
            <a:ext cx="3705742" cy="2857899"/>
          </a:xfrm>
          <a:prstGeom prst="rect">
            <a:avLst/>
          </a:prstGeom>
        </p:spPr>
      </p:pic>
      <p:pic>
        <p:nvPicPr>
          <p:cNvPr id="12" name="Picture 11">
            <a:extLst>
              <a:ext uri="{FF2B5EF4-FFF2-40B4-BE49-F238E27FC236}">
                <a16:creationId xmlns:a16="http://schemas.microsoft.com/office/drawing/2014/main" id="{C181D9EF-6A6A-4F8A-B194-DFEC672A05B2}"/>
              </a:ext>
            </a:extLst>
          </p:cNvPr>
          <p:cNvPicPr>
            <a:picLocks noChangeAspect="1"/>
          </p:cNvPicPr>
          <p:nvPr/>
        </p:nvPicPr>
        <p:blipFill>
          <a:blip r:embed="rId6"/>
          <a:stretch>
            <a:fillRect/>
          </a:stretch>
        </p:blipFill>
        <p:spPr>
          <a:xfrm>
            <a:off x="4580013" y="3756660"/>
            <a:ext cx="3715268" cy="3038899"/>
          </a:xfrm>
          <a:prstGeom prst="rect">
            <a:avLst/>
          </a:prstGeom>
        </p:spPr>
      </p:pic>
    </p:spTree>
    <p:extLst>
      <p:ext uri="{BB962C8B-B14F-4D97-AF65-F5344CB8AC3E}">
        <p14:creationId xmlns:p14="http://schemas.microsoft.com/office/powerpoint/2010/main" val="183089569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6DD15-E7AE-4AE1-81B8-1A06A7421793}"/>
              </a:ext>
            </a:extLst>
          </p:cNvPr>
          <p:cNvSpPr>
            <a:spLocks noGrp="1"/>
          </p:cNvSpPr>
          <p:nvPr>
            <p:ph type="title"/>
          </p:nvPr>
        </p:nvSpPr>
        <p:spPr/>
        <p:txBody>
          <a:bodyPr/>
          <a:lstStyle/>
          <a:p>
            <a:endParaRPr lang="en-CA"/>
          </a:p>
        </p:txBody>
      </p:sp>
      <p:pic>
        <p:nvPicPr>
          <p:cNvPr id="4" name="Picture 3">
            <a:extLst>
              <a:ext uri="{FF2B5EF4-FFF2-40B4-BE49-F238E27FC236}">
                <a16:creationId xmlns:a16="http://schemas.microsoft.com/office/drawing/2014/main" id="{1EA95315-AAB0-413A-B7CF-53B5947E1DD6}"/>
              </a:ext>
            </a:extLst>
          </p:cNvPr>
          <p:cNvPicPr>
            <a:picLocks noChangeAspect="1"/>
          </p:cNvPicPr>
          <p:nvPr/>
        </p:nvPicPr>
        <p:blipFill>
          <a:blip r:embed="rId2"/>
          <a:stretch>
            <a:fillRect/>
          </a:stretch>
        </p:blipFill>
        <p:spPr>
          <a:xfrm>
            <a:off x="251597" y="428206"/>
            <a:ext cx="11688806" cy="6001588"/>
          </a:xfrm>
          <a:prstGeom prst="rect">
            <a:avLst/>
          </a:prstGeom>
        </p:spPr>
      </p:pic>
    </p:spTree>
    <p:extLst>
      <p:ext uri="{BB962C8B-B14F-4D97-AF65-F5344CB8AC3E}">
        <p14:creationId xmlns:p14="http://schemas.microsoft.com/office/powerpoint/2010/main" val="383958077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30EE9-4D00-43FB-AC0F-914AD51E3471}"/>
              </a:ext>
            </a:extLst>
          </p:cNvPr>
          <p:cNvSpPr>
            <a:spLocks noGrp="1"/>
          </p:cNvSpPr>
          <p:nvPr>
            <p:ph type="title"/>
          </p:nvPr>
        </p:nvSpPr>
        <p:spPr/>
        <p:txBody>
          <a:bodyPr/>
          <a:lstStyle/>
          <a:p>
            <a:endParaRPr lang="en-CA"/>
          </a:p>
        </p:txBody>
      </p:sp>
      <p:pic>
        <p:nvPicPr>
          <p:cNvPr id="4" name="Picture 3">
            <a:extLst>
              <a:ext uri="{FF2B5EF4-FFF2-40B4-BE49-F238E27FC236}">
                <a16:creationId xmlns:a16="http://schemas.microsoft.com/office/drawing/2014/main" id="{3B616A3F-9DB5-4900-8DB4-4A9D080A4FC9}"/>
              </a:ext>
            </a:extLst>
          </p:cNvPr>
          <p:cNvPicPr>
            <a:picLocks noChangeAspect="1"/>
          </p:cNvPicPr>
          <p:nvPr/>
        </p:nvPicPr>
        <p:blipFill>
          <a:blip r:embed="rId2"/>
          <a:stretch>
            <a:fillRect/>
          </a:stretch>
        </p:blipFill>
        <p:spPr>
          <a:xfrm>
            <a:off x="837466" y="123363"/>
            <a:ext cx="10517068" cy="6611273"/>
          </a:xfrm>
          <a:prstGeom prst="rect">
            <a:avLst/>
          </a:prstGeom>
        </p:spPr>
      </p:pic>
    </p:spTree>
    <p:extLst>
      <p:ext uri="{BB962C8B-B14F-4D97-AF65-F5344CB8AC3E}">
        <p14:creationId xmlns:p14="http://schemas.microsoft.com/office/powerpoint/2010/main" val="415609034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216D88-6666-46C3-A219-FF8F7F5660A9}"/>
              </a:ext>
            </a:extLst>
          </p:cNvPr>
          <p:cNvSpPr>
            <a:spLocks noGrp="1"/>
          </p:cNvSpPr>
          <p:nvPr>
            <p:ph idx="1"/>
          </p:nvPr>
        </p:nvSpPr>
        <p:spPr>
          <a:xfrm>
            <a:off x="691375" y="5482261"/>
            <a:ext cx="10783229" cy="1183105"/>
          </a:xfrm>
        </p:spPr>
        <p:txBody>
          <a:bodyPr/>
          <a:lstStyle/>
          <a:p>
            <a:r>
              <a:rPr lang="en-CA">
                <a:hlinkClick r:id="rId2"/>
              </a:rPr>
              <a:t>Change in Azure Pipelines Grant for Private Projects | Azure DevOps Blog (microsoft.com)</a:t>
            </a:r>
            <a:endParaRPr lang="en-CA">
              <a:hlinkClick r:id="rId3"/>
            </a:endParaRPr>
          </a:p>
          <a:p>
            <a:r>
              <a:rPr lang="en-CA">
                <a:hlinkClick r:id="rId3"/>
              </a:rPr>
              <a:t>Change in Azure Pipelines Grant for Public Projects | Azure DevOps Blog (microsoft.com)</a:t>
            </a:r>
            <a:endParaRPr lang="en-CA"/>
          </a:p>
        </p:txBody>
      </p:sp>
      <p:sp>
        <p:nvSpPr>
          <p:cNvPr id="3" name="Title 2">
            <a:extLst>
              <a:ext uri="{FF2B5EF4-FFF2-40B4-BE49-F238E27FC236}">
                <a16:creationId xmlns:a16="http://schemas.microsoft.com/office/drawing/2014/main" id="{751F8600-376F-4B7A-97B9-9BE069C36C8C}"/>
              </a:ext>
            </a:extLst>
          </p:cNvPr>
          <p:cNvSpPr>
            <a:spLocks noGrp="1"/>
          </p:cNvSpPr>
          <p:nvPr>
            <p:ph type="title"/>
          </p:nvPr>
        </p:nvSpPr>
        <p:spPr/>
        <p:txBody>
          <a:bodyPr/>
          <a:lstStyle/>
          <a:p>
            <a:endParaRPr lang="en-CA"/>
          </a:p>
        </p:txBody>
      </p:sp>
      <p:pic>
        <p:nvPicPr>
          <p:cNvPr id="5" name="Picture 4">
            <a:extLst>
              <a:ext uri="{FF2B5EF4-FFF2-40B4-BE49-F238E27FC236}">
                <a16:creationId xmlns:a16="http://schemas.microsoft.com/office/drawing/2014/main" id="{EF3A45EA-D4DF-4437-AB8C-6FDCB5EF539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7359" y="192634"/>
            <a:ext cx="8750968" cy="4917035"/>
          </a:xfrm>
          <a:prstGeom prst="rect">
            <a:avLst/>
          </a:prstGeom>
        </p:spPr>
      </p:pic>
    </p:spTree>
    <p:extLst>
      <p:ext uri="{BB962C8B-B14F-4D97-AF65-F5344CB8AC3E}">
        <p14:creationId xmlns:p14="http://schemas.microsoft.com/office/powerpoint/2010/main" val="391265565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EA0926-D49C-4E7C-9FFE-0E81CACC70F3}"/>
              </a:ext>
            </a:extLst>
          </p:cNvPr>
          <p:cNvSpPr/>
          <p:nvPr/>
        </p:nvSpPr>
        <p:spPr>
          <a:xfrm>
            <a:off x="1899468" y="4501239"/>
            <a:ext cx="2824932" cy="296765"/>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01948D7-4DBA-491C-8F38-33CA68653AA9}"/>
              </a:ext>
            </a:extLst>
          </p:cNvPr>
          <p:cNvSpPr/>
          <p:nvPr/>
        </p:nvSpPr>
        <p:spPr>
          <a:xfrm>
            <a:off x="2086385" y="4249056"/>
            <a:ext cx="2451098" cy="220028"/>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C4BD686-B287-4CEC-A985-01C1A69E79C2}"/>
              </a:ext>
            </a:extLst>
          </p:cNvPr>
          <p:cNvSpPr/>
          <p:nvPr/>
        </p:nvSpPr>
        <p:spPr>
          <a:xfrm>
            <a:off x="2172901" y="4183970"/>
            <a:ext cx="2278066" cy="650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6B36E570-5505-46F7-899F-7F0AB1AD08C0}"/>
              </a:ext>
            </a:extLst>
          </p:cNvPr>
          <p:cNvGrpSpPr/>
          <p:nvPr/>
        </p:nvGrpSpPr>
        <p:grpSpPr>
          <a:xfrm>
            <a:off x="2135067" y="2094820"/>
            <a:ext cx="2353735" cy="285114"/>
            <a:chOff x="5669295" y="1916113"/>
            <a:chExt cx="2353735" cy="285114"/>
          </a:xfrm>
        </p:grpSpPr>
        <p:sp>
          <p:nvSpPr>
            <p:cNvPr id="31" name="Rectangle 30">
              <a:extLst>
                <a:ext uri="{FF2B5EF4-FFF2-40B4-BE49-F238E27FC236}">
                  <a16:creationId xmlns:a16="http://schemas.microsoft.com/office/drawing/2014/main" id="{31EC8940-4103-4721-A3BD-C4B9FA49CD05}"/>
                </a:ext>
              </a:extLst>
            </p:cNvPr>
            <p:cNvSpPr/>
            <p:nvPr/>
          </p:nvSpPr>
          <p:spPr>
            <a:xfrm>
              <a:off x="5669295" y="1981199"/>
              <a:ext cx="2353735" cy="220028"/>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B3DDDE6-9E12-44C0-AB86-1B780CB31D60}"/>
                </a:ext>
              </a:extLst>
            </p:cNvPr>
            <p:cNvSpPr/>
            <p:nvPr/>
          </p:nvSpPr>
          <p:spPr>
            <a:xfrm>
              <a:off x="5752374" y="1916113"/>
              <a:ext cx="2187576" cy="650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Isosceles Triangle 32">
            <a:extLst>
              <a:ext uri="{FF2B5EF4-FFF2-40B4-BE49-F238E27FC236}">
                <a16:creationId xmlns:a16="http://schemas.microsoft.com/office/drawing/2014/main" id="{4983F403-F0D4-45DE-959B-DF91BBBB155F}"/>
              </a:ext>
            </a:extLst>
          </p:cNvPr>
          <p:cNvSpPr/>
          <p:nvPr/>
        </p:nvSpPr>
        <p:spPr>
          <a:xfrm>
            <a:off x="2297620" y="1365675"/>
            <a:ext cx="2028629" cy="692587"/>
          </a:xfrm>
          <a:prstGeom prst="triangle">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D1F3E66-503C-46CA-B230-79E6E278E176}"/>
              </a:ext>
            </a:extLst>
          </p:cNvPr>
          <p:cNvSpPr txBox="1"/>
          <p:nvPr/>
        </p:nvSpPr>
        <p:spPr>
          <a:xfrm>
            <a:off x="2156297" y="4467917"/>
            <a:ext cx="2311274" cy="338554"/>
          </a:xfrm>
          <a:prstGeom prst="rect">
            <a:avLst/>
          </a:prstGeom>
          <a:noFill/>
        </p:spPr>
        <p:txBody>
          <a:bodyPr wrap="none" rtlCol="0">
            <a:spAutoFit/>
          </a:bodyPr>
          <a:lstStyle/>
          <a:p>
            <a:r>
              <a:rPr lang="en-US" sz="1600">
                <a:solidFill>
                  <a:schemeClr val="tx2"/>
                </a:solidFill>
              </a:rPr>
              <a:t>DevOps Transformation</a:t>
            </a:r>
          </a:p>
        </p:txBody>
      </p:sp>
      <p:sp>
        <p:nvSpPr>
          <p:cNvPr id="36" name="TextBox 35">
            <a:extLst>
              <a:ext uri="{FF2B5EF4-FFF2-40B4-BE49-F238E27FC236}">
                <a16:creationId xmlns:a16="http://schemas.microsoft.com/office/drawing/2014/main" id="{3F71562C-2FAC-4BF8-B353-CDACE13B7AA1}"/>
              </a:ext>
            </a:extLst>
          </p:cNvPr>
          <p:cNvSpPr txBox="1"/>
          <p:nvPr/>
        </p:nvSpPr>
        <p:spPr>
          <a:xfrm>
            <a:off x="3164297" y="4205181"/>
            <a:ext cx="295274" cy="307777"/>
          </a:xfrm>
          <a:prstGeom prst="rect">
            <a:avLst/>
          </a:prstGeom>
          <a:noFill/>
        </p:spPr>
        <p:txBody>
          <a:bodyPr wrap="none" rtlCol="0">
            <a:spAutoFit/>
          </a:bodyPr>
          <a:lstStyle/>
          <a:p>
            <a:r>
              <a:rPr lang="en-US" sz="1400">
                <a:solidFill>
                  <a:schemeClr val="tx2"/>
                </a:solidFill>
              </a:rPr>
              <a:t>C</a:t>
            </a:r>
          </a:p>
        </p:txBody>
      </p:sp>
      <p:grpSp>
        <p:nvGrpSpPr>
          <p:cNvPr id="42" name="Group 41">
            <a:extLst>
              <a:ext uri="{FF2B5EF4-FFF2-40B4-BE49-F238E27FC236}">
                <a16:creationId xmlns:a16="http://schemas.microsoft.com/office/drawing/2014/main" id="{395B407A-D3F1-43C1-9195-DCC06C16E01A}"/>
              </a:ext>
            </a:extLst>
          </p:cNvPr>
          <p:cNvGrpSpPr/>
          <p:nvPr/>
        </p:nvGrpSpPr>
        <p:grpSpPr>
          <a:xfrm>
            <a:off x="2255037" y="2421145"/>
            <a:ext cx="2113795" cy="1723932"/>
            <a:chOff x="2255037" y="2421145"/>
            <a:chExt cx="2113795" cy="1723932"/>
          </a:xfrm>
        </p:grpSpPr>
        <p:grpSp>
          <p:nvGrpSpPr>
            <p:cNvPr id="5" name="Group 4">
              <a:extLst>
                <a:ext uri="{FF2B5EF4-FFF2-40B4-BE49-F238E27FC236}">
                  <a16:creationId xmlns:a16="http://schemas.microsoft.com/office/drawing/2014/main" id="{ED33024E-EFD1-4A71-BB8F-A6A111EF310D}"/>
                </a:ext>
              </a:extLst>
            </p:cNvPr>
            <p:cNvGrpSpPr/>
            <p:nvPr/>
          </p:nvGrpSpPr>
          <p:grpSpPr>
            <a:xfrm>
              <a:off x="2255037" y="2421145"/>
              <a:ext cx="2113795" cy="1723932"/>
              <a:chOff x="5654444" y="2261488"/>
              <a:chExt cx="2113795" cy="1723932"/>
            </a:xfrm>
          </p:grpSpPr>
          <p:grpSp>
            <p:nvGrpSpPr>
              <p:cNvPr id="6" name="Group 5">
                <a:extLst>
                  <a:ext uri="{FF2B5EF4-FFF2-40B4-BE49-F238E27FC236}">
                    <a16:creationId xmlns:a16="http://schemas.microsoft.com/office/drawing/2014/main" id="{6E17FFE1-E09D-4EAC-8D80-6D81677C8C0D}"/>
                  </a:ext>
                </a:extLst>
              </p:cNvPr>
              <p:cNvGrpSpPr/>
              <p:nvPr/>
            </p:nvGrpSpPr>
            <p:grpSpPr>
              <a:xfrm>
                <a:off x="6782124" y="2261488"/>
                <a:ext cx="422275" cy="1723932"/>
                <a:chOff x="6760554" y="2255138"/>
                <a:chExt cx="422275" cy="1723932"/>
              </a:xfrm>
            </p:grpSpPr>
            <p:sp>
              <p:nvSpPr>
                <p:cNvPr id="25" name="Rectangle 24">
                  <a:extLst>
                    <a:ext uri="{FF2B5EF4-FFF2-40B4-BE49-F238E27FC236}">
                      <a16:creationId xmlns:a16="http://schemas.microsoft.com/office/drawing/2014/main" id="{D6AE45CA-8991-4812-AFB8-26C50CC2EBC1}"/>
                    </a:ext>
                  </a:extLst>
                </p:cNvPr>
                <p:cNvSpPr/>
                <p:nvPr/>
              </p:nvSpPr>
              <p:spPr>
                <a:xfrm>
                  <a:off x="6760554" y="389551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9C25ACE-65D8-434A-9A1C-630679607D58}"/>
                    </a:ext>
                  </a:extLst>
                </p:cNvPr>
                <p:cNvSpPr/>
                <p:nvPr/>
              </p:nvSpPr>
              <p:spPr>
                <a:xfrm>
                  <a:off x="6818682" y="2402415"/>
                  <a:ext cx="306018" cy="1428704"/>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17E97F3-8D91-4458-BA14-EF394809F142}"/>
                    </a:ext>
                  </a:extLst>
                </p:cNvPr>
                <p:cNvSpPr/>
                <p:nvPr/>
              </p:nvSpPr>
              <p:spPr>
                <a:xfrm>
                  <a:off x="6790106" y="3831165"/>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7CADABB-0E61-416C-94BC-214844B84D96}"/>
                    </a:ext>
                  </a:extLst>
                </p:cNvPr>
                <p:cNvSpPr/>
                <p:nvPr/>
              </p:nvSpPr>
              <p:spPr>
                <a:xfrm>
                  <a:off x="6760554" y="225513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C4392BD-C021-4610-9011-6E24AEE53AEB}"/>
                    </a:ext>
                  </a:extLst>
                </p:cNvPr>
                <p:cNvSpPr/>
                <p:nvPr/>
              </p:nvSpPr>
              <p:spPr>
                <a:xfrm>
                  <a:off x="6790106" y="2339678"/>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D01C3A18-932B-4DA3-A48F-249AC734EDE7}"/>
                  </a:ext>
                </a:extLst>
              </p:cNvPr>
              <p:cNvGrpSpPr/>
              <p:nvPr/>
            </p:nvGrpSpPr>
            <p:grpSpPr>
              <a:xfrm>
                <a:off x="7345964" y="2261488"/>
                <a:ext cx="422275" cy="1723932"/>
                <a:chOff x="6760554" y="2255138"/>
                <a:chExt cx="422275" cy="1723932"/>
              </a:xfrm>
            </p:grpSpPr>
            <p:sp>
              <p:nvSpPr>
                <p:cNvPr id="20" name="Rectangle 19">
                  <a:extLst>
                    <a:ext uri="{FF2B5EF4-FFF2-40B4-BE49-F238E27FC236}">
                      <a16:creationId xmlns:a16="http://schemas.microsoft.com/office/drawing/2014/main" id="{795A5834-8C5E-403D-95EC-D44DE1BFAEA0}"/>
                    </a:ext>
                  </a:extLst>
                </p:cNvPr>
                <p:cNvSpPr/>
                <p:nvPr/>
              </p:nvSpPr>
              <p:spPr>
                <a:xfrm>
                  <a:off x="6760554" y="389551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82A71A0-AACB-460B-9431-4CD5F126BC87}"/>
                    </a:ext>
                  </a:extLst>
                </p:cNvPr>
                <p:cNvSpPr/>
                <p:nvPr/>
              </p:nvSpPr>
              <p:spPr>
                <a:xfrm>
                  <a:off x="6818682" y="2402415"/>
                  <a:ext cx="306018" cy="1428704"/>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17F040A-2764-4BAA-B7AD-B6DD6F4E5FF7}"/>
                    </a:ext>
                  </a:extLst>
                </p:cNvPr>
                <p:cNvSpPr/>
                <p:nvPr/>
              </p:nvSpPr>
              <p:spPr>
                <a:xfrm>
                  <a:off x="6790106" y="3831165"/>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24D2CF8-06D8-47F5-8113-BF748E7517E9}"/>
                    </a:ext>
                  </a:extLst>
                </p:cNvPr>
                <p:cNvSpPr/>
                <p:nvPr/>
              </p:nvSpPr>
              <p:spPr>
                <a:xfrm>
                  <a:off x="6760554" y="225513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B5B130-F2E1-4847-8001-21741AC40CB0}"/>
                    </a:ext>
                  </a:extLst>
                </p:cNvPr>
                <p:cNvSpPr/>
                <p:nvPr/>
              </p:nvSpPr>
              <p:spPr>
                <a:xfrm>
                  <a:off x="6790106" y="2339678"/>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E12BB7BE-DF35-4928-9A2F-CC7069CDE375}"/>
                  </a:ext>
                </a:extLst>
              </p:cNvPr>
              <p:cNvGrpSpPr/>
              <p:nvPr/>
            </p:nvGrpSpPr>
            <p:grpSpPr>
              <a:xfrm>
                <a:off x="6218284" y="2261488"/>
                <a:ext cx="422275" cy="1723932"/>
                <a:chOff x="6760554" y="2255138"/>
                <a:chExt cx="422275" cy="1723932"/>
              </a:xfrm>
            </p:grpSpPr>
            <p:sp>
              <p:nvSpPr>
                <p:cNvPr id="15" name="Rectangle 14">
                  <a:extLst>
                    <a:ext uri="{FF2B5EF4-FFF2-40B4-BE49-F238E27FC236}">
                      <a16:creationId xmlns:a16="http://schemas.microsoft.com/office/drawing/2014/main" id="{C7AD37C2-DBCF-41AD-B338-F7CDCFDF5BF1}"/>
                    </a:ext>
                  </a:extLst>
                </p:cNvPr>
                <p:cNvSpPr/>
                <p:nvPr/>
              </p:nvSpPr>
              <p:spPr>
                <a:xfrm>
                  <a:off x="6760554" y="389551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57E303-8A17-4F38-8B70-57FBF1A29904}"/>
                    </a:ext>
                  </a:extLst>
                </p:cNvPr>
                <p:cNvSpPr/>
                <p:nvPr/>
              </p:nvSpPr>
              <p:spPr>
                <a:xfrm>
                  <a:off x="6818682" y="2402415"/>
                  <a:ext cx="306018" cy="1428704"/>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BABC97E-9F21-4F37-A2BA-B408A21767B4}"/>
                    </a:ext>
                  </a:extLst>
                </p:cNvPr>
                <p:cNvSpPr/>
                <p:nvPr/>
              </p:nvSpPr>
              <p:spPr>
                <a:xfrm>
                  <a:off x="6790106" y="3831165"/>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D9FF7CF-A702-4A57-8E39-204BB8EC5A3B}"/>
                    </a:ext>
                  </a:extLst>
                </p:cNvPr>
                <p:cNvSpPr/>
                <p:nvPr/>
              </p:nvSpPr>
              <p:spPr>
                <a:xfrm>
                  <a:off x="6760554" y="225513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C0D4888-24F0-45F9-96CC-E3B8316D60A1}"/>
                    </a:ext>
                  </a:extLst>
                </p:cNvPr>
                <p:cNvSpPr/>
                <p:nvPr/>
              </p:nvSpPr>
              <p:spPr>
                <a:xfrm>
                  <a:off x="6790106" y="2339678"/>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6B55A4E0-132F-431A-98B1-43DE00216476}"/>
                  </a:ext>
                </a:extLst>
              </p:cNvPr>
              <p:cNvGrpSpPr/>
              <p:nvPr/>
            </p:nvGrpSpPr>
            <p:grpSpPr>
              <a:xfrm>
                <a:off x="5654444" y="2261488"/>
                <a:ext cx="422275" cy="1723932"/>
                <a:chOff x="6760554" y="2255138"/>
                <a:chExt cx="422275" cy="1723932"/>
              </a:xfrm>
            </p:grpSpPr>
            <p:sp>
              <p:nvSpPr>
                <p:cNvPr id="10" name="Rectangle 9">
                  <a:extLst>
                    <a:ext uri="{FF2B5EF4-FFF2-40B4-BE49-F238E27FC236}">
                      <a16:creationId xmlns:a16="http://schemas.microsoft.com/office/drawing/2014/main" id="{1DFDB002-BB19-4AD2-811F-E991F4BD5B3D}"/>
                    </a:ext>
                  </a:extLst>
                </p:cNvPr>
                <p:cNvSpPr/>
                <p:nvPr/>
              </p:nvSpPr>
              <p:spPr>
                <a:xfrm>
                  <a:off x="6760554" y="389551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804D48B-CEBF-4BD6-83E4-A59476D95B71}"/>
                    </a:ext>
                  </a:extLst>
                </p:cNvPr>
                <p:cNvSpPr/>
                <p:nvPr/>
              </p:nvSpPr>
              <p:spPr>
                <a:xfrm>
                  <a:off x="6818682" y="2402415"/>
                  <a:ext cx="306018" cy="1428704"/>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BEE9E2-B4C2-43E8-A827-D85658AB45F6}"/>
                    </a:ext>
                  </a:extLst>
                </p:cNvPr>
                <p:cNvSpPr/>
                <p:nvPr/>
              </p:nvSpPr>
              <p:spPr>
                <a:xfrm>
                  <a:off x="6790106" y="3831165"/>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4A87323-2ED6-4792-A995-4336CA4E67BC}"/>
                    </a:ext>
                  </a:extLst>
                </p:cNvPr>
                <p:cNvSpPr/>
                <p:nvPr/>
              </p:nvSpPr>
              <p:spPr>
                <a:xfrm>
                  <a:off x="6760554" y="225513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757F5D6-923F-4AF5-A732-16D885063D9F}"/>
                    </a:ext>
                  </a:extLst>
                </p:cNvPr>
                <p:cNvSpPr/>
                <p:nvPr/>
              </p:nvSpPr>
              <p:spPr>
                <a:xfrm>
                  <a:off x="6790106" y="2339678"/>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7" name="TextBox 36">
              <a:extLst>
                <a:ext uri="{FF2B5EF4-FFF2-40B4-BE49-F238E27FC236}">
                  <a16:creationId xmlns:a16="http://schemas.microsoft.com/office/drawing/2014/main" id="{8AB94105-324E-4510-AEE4-DC6A996F0A8D}"/>
                </a:ext>
              </a:extLst>
            </p:cNvPr>
            <p:cNvSpPr txBox="1"/>
            <p:nvPr/>
          </p:nvSpPr>
          <p:spPr>
            <a:xfrm rot="16200000">
              <a:off x="2304565" y="3125069"/>
              <a:ext cx="300082" cy="307777"/>
            </a:xfrm>
            <a:prstGeom prst="rect">
              <a:avLst/>
            </a:prstGeom>
            <a:noFill/>
          </p:spPr>
          <p:txBody>
            <a:bodyPr wrap="none" rtlCol="0">
              <a:spAutoFit/>
            </a:bodyPr>
            <a:lstStyle/>
            <a:p>
              <a:r>
                <a:rPr lang="en-US" sz="1400">
                  <a:solidFill>
                    <a:schemeClr val="tx2"/>
                  </a:solidFill>
                </a:rPr>
                <a:t>A</a:t>
              </a:r>
            </a:p>
          </p:txBody>
        </p:sp>
        <p:sp>
          <p:nvSpPr>
            <p:cNvPr id="38" name="TextBox 37">
              <a:extLst>
                <a:ext uri="{FF2B5EF4-FFF2-40B4-BE49-F238E27FC236}">
                  <a16:creationId xmlns:a16="http://schemas.microsoft.com/office/drawing/2014/main" id="{0CF9AB23-E992-4A4E-9132-75B97C63B8A6}"/>
                </a:ext>
              </a:extLst>
            </p:cNvPr>
            <p:cNvSpPr txBox="1"/>
            <p:nvPr/>
          </p:nvSpPr>
          <p:spPr>
            <a:xfrm rot="16200000">
              <a:off x="2891665" y="3125069"/>
              <a:ext cx="269626" cy="307777"/>
            </a:xfrm>
            <a:prstGeom prst="rect">
              <a:avLst/>
            </a:prstGeom>
            <a:noFill/>
          </p:spPr>
          <p:txBody>
            <a:bodyPr wrap="none" rtlCol="0">
              <a:spAutoFit/>
            </a:bodyPr>
            <a:lstStyle/>
            <a:p>
              <a:r>
                <a:rPr lang="en-US" sz="1400">
                  <a:solidFill>
                    <a:schemeClr val="tx2"/>
                  </a:solidFill>
                </a:rPr>
                <a:t>L</a:t>
              </a:r>
            </a:p>
          </p:txBody>
        </p:sp>
        <p:sp>
          <p:nvSpPr>
            <p:cNvPr id="39" name="TextBox 38">
              <a:extLst>
                <a:ext uri="{FF2B5EF4-FFF2-40B4-BE49-F238E27FC236}">
                  <a16:creationId xmlns:a16="http://schemas.microsoft.com/office/drawing/2014/main" id="{A6765582-E39D-47C0-A822-F81533F06933}"/>
                </a:ext>
              </a:extLst>
            </p:cNvPr>
            <p:cNvSpPr txBox="1"/>
            <p:nvPr/>
          </p:nvSpPr>
          <p:spPr>
            <a:xfrm rot="16200000">
              <a:off x="3425065" y="3125069"/>
              <a:ext cx="346570" cy="307777"/>
            </a:xfrm>
            <a:prstGeom prst="rect">
              <a:avLst/>
            </a:prstGeom>
            <a:noFill/>
          </p:spPr>
          <p:txBody>
            <a:bodyPr wrap="none" rtlCol="0">
              <a:spAutoFit/>
            </a:bodyPr>
            <a:lstStyle/>
            <a:p>
              <a:r>
                <a:rPr lang="en-US" sz="1400">
                  <a:solidFill>
                    <a:schemeClr val="tx2"/>
                  </a:solidFill>
                </a:rPr>
                <a:t>M</a:t>
              </a:r>
            </a:p>
          </p:txBody>
        </p:sp>
        <p:sp>
          <p:nvSpPr>
            <p:cNvPr id="40" name="TextBox 39">
              <a:extLst>
                <a:ext uri="{FF2B5EF4-FFF2-40B4-BE49-F238E27FC236}">
                  <a16:creationId xmlns:a16="http://schemas.microsoft.com/office/drawing/2014/main" id="{4C8B3255-0829-4E90-B953-E46C8791CF9F}"/>
                </a:ext>
              </a:extLst>
            </p:cNvPr>
            <p:cNvSpPr txBox="1"/>
            <p:nvPr/>
          </p:nvSpPr>
          <p:spPr>
            <a:xfrm rot="16200000">
              <a:off x="4029799" y="3125069"/>
              <a:ext cx="280846" cy="307777"/>
            </a:xfrm>
            <a:prstGeom prst="rect">
              <a:avLst/>
            </a:prstGeom>
            <a:noFill/>
          </p:spPr>
          <p:txBody>
            <a:bodyPr wrap="none" rtlCol="0">
              <a:spAutoFit/>
            </a:bodyPr>
            <a:lstStyle/>
            <a:p>
              <a:r>
                <a:rPr lang="en-US" sz="1400">
                  <a:solidFill>
                    <a:schemeClr val="tx2"/>
                  </a:solidFill>
                </a:rPr>
                <a:t>S</a:t>
              </a:r>
            </a:p>
          </p:txBody>
        </p:sp>
      </p:grpSp>
      <p:sp>
        <p:nvSpPr>
          <p:cNvPr id="41" name="TextBox 40">
            <a:extLst>
              <a:ext uri="{FF2B5EF4-FFF2-40B4-BE49-F238E27FC236}">
                <a16:creationId xmlns:a16="http://schemas.microsoft.com/office/drawing/2014/main" id="{9EB4B13C-5F4B-430C-AA2E-09A3235721C4}"/>
              </a:ext>
            </a:extLst>
          </p:cNvPr>
          <p:cNvSpPr txBox="1"/>
          <p:nvPr/>
        </p:nvSpPr>
        <p:spPr>
          <a:xfrm>
            <a:off x="2540216" y="1516778"/>
            <a:ext cx="1543436" cy="584775"/>
          </a:xfrm>
          <a:prstGeom prst="rect">
            <a:avLst/>
          </a:prstGeom>
          <a:noFill/>
        </p:spPr>
        <p:txBody>
          <a:bodyPr wrap="none" rtlCol="0">
            <a:spAutoFit/>
          </a:bodyPr>
          <a:lstStyle/>
          <a:p>
            <a:pPr algn="ctr"/>
            <a:r>
              <a:rPr lang="en-US" sz="1600">
                <a:solidFill>
                  <a:schemeClr val="tx2"/>
                </a:solidFill>
              </a:rPr>
              <a:t>Business</a:t>
            </a:r>
          </a:p>
          <a:p>
            <a:pPr algn="ctr"/>
            <a:r>
              <a:rPr lang="en-US" sz="1600">
                <a:solidFill>
                  <a:schemeClr val="tx2"/>
                </a:solidFill>
              </a:rPr>
              <a:t>Transformation</a:t>
            </a:r>
          </a:p>
        </p:txBody>
      </p:sp>
    </p:spTree>
    <p:extLst>
      <p:ext uri="{BB962C8B-B14F-4D97-AF65-F5344CB8AC3E}">
        <p14:creationId xmlns:p14="http://schemas.microsoft.com/office/powerpoint/2010/main" val="4934220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b="1"/>
              <a:t>Introduction Activity</a:t>
            </a:r>
            <a:endParaRPr lang="en-US"/>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2677656"/>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a:solidFill>
                  <a:srgbClr val="595959"/>
                </a:solidFill>
                <a:latin typeface="Segoe UI Light" panose="020B0502040204020203" pitchFamily="34" charset="0"/>
                <a:cs typeface="Segoe UI Light" panose="020B0502040204020203" pitchFamily="34" charset="0"/>
              </a:rPr>
              <a:t>Quickly add a profile to introduce yourself to the team.</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grpSp>
        <p:nvGrpSpPr>
          <p:cNvPr id="6" name="Group 5">
            <a:extLst>
              <a:ext uri="{FF2B5EF4-FFF2-40B4-BE49-F238E27FC236}">
                <a16:creationId xmlns:a16="http://schemas.microsoft.com/office/drawing/2014/main" id="{83418CD5-8725-47B9-94C0-3238CC8E3DC0}"/>
              </a:ext>
            </a:extLst>
          </p:cNvPr>
          <p:cNvGrpSpPr/>
          <p:nvPr/>
        </p:nvGrpSpPr>
        <p:grpSpPr>
          <a:xfrm>
            <a:off x="10510498" y="274949"/>
            <a:ext cx="990126" cy="990123"/>
            <a:chOff x="1774450" y="2216870"/>
            <a:chExt cx="990126" cy="990123"/>
          </a:xfrm>
        </p:grpSpPr>
        <p:sp>
          <p:nvSpPr>
            <p:cNvPr id="7" name="Oval 6">
              <a:extLst>
                <a:ext uri="{FF2B5EF4-FFF2-40B4-BE49-F238E27FC236}">
                  <a16:creationId xmlns:a16="http://schemas.microsoft.com/office/drawing/2014/main" id="{CBF22B70-66C1-459D-9BA3-A9A0A780B542}"/>
                </a:ext>
              </a:extLst>
            </p:cNvPr>
            <p:cNvSpPr/>
            <p:nvPr/>
          </p:nvSpPr>
          <p:spPr>
            <a:xfrm>
              <a:off x="1774450"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a:extLst>
                <a:ext uri="{FF2B5EF4-FFF2-40B4-BE49-F238E27FC236}">
                  <a16:creationId xmlns:a16="http://schemas.microsoft.com/office/drawing/2014/main" id="{92757FD7-2A1D-438D-80D7-18D4AB469D7B}"/>
                </a:ext>
              </a:extLst>
            </p:cNvPr>
            <p:cNvSpPr/>
            <p:nvPr/>
          </p:nvSpPr>
          <p:spPr>
            <a:xfrm>
              <a:off x="1808206" y="2573431"/>
              <a:ext cx="922613" cy="276999"/>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5 minutes</a:t>
              </a:r>
              <a:endParaRPr lang="en-US" sz="1200">
                <a:solidFill>
                  <a:schemeClr val="bg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2292643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Learning Objectives </a:t>
            </a:r>
            <a:r>
              <a:rPr lang="en-US" b="1"/>
              <a:t>Activity</a:t>
            </a:r>
            <a:endParaRPr lang="en-US"/>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3108543"/>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a:solidFill>
                  <a:srgbClr val="595959"/>
                </a:solidFill>
                <a:latin typeface="Segoe UI Light" panose="020B0502040204020203" pitchFamily="34" charset="0"/>
                <a:cs typeface="Segoe UI Light" panose="020B0502040204020203" pitchFamily="34" charset="0"/>
              </a:rPr>
              <a:t>Add 3 – 4 learning objectives as Feature’s to the team backlog.  Assign yourself to the ones you create.</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grpSp>
        <p:nvGrpSpPr>
          <p:cNvPr id="6" name="Group 5">
            <a:extLst>
              <a:ext uri="{FF2B5EF4-FFF2-40B4-BE49-F238E27FC236}">
                <a16:creationId xmlns:a16="http://schemas.microsoft.com/office/drawing/2014/main" id="{83418CD5-8725-47B9-94C0-3238CC8E3DC0}"/>
              </a:ext>
            </a:extLst>
          </p:cNvPr>
          <p:cNvGrpSpPr/>
          <p:nvPr/>
        </p:nvGrpSpPr>
        <p:grpSpPr>
          <a:xfrm>
            <a:off x="10510498" y="274949"/>
            <a:ext cx="990126" cy="990123"/>
            <a:chOff x="1774450" y="2216870"/>
            <a:chExt cx="990126" cy="990123"/>
          </a:xfrm>
        </p:grpSpPr>
        <p:sp>
          <p:nvSpPr>
            <p:cNvPr id="7" name="Oval 6">
              <a:extLst>
                <a:ext uri="{FF2B5EF4-FFF2-40B4-BE49-F238E27FC236}">
                  <a16:creationId xmlns:a16="http://schemas.microsoft.com/office/drawing/2014/main" id="{CBF22B70-66C1-459D-9BA3-A9A0A780B542}"/>
                </a:ext>
              </a:extLst>
            </p:cNvPr>
            <p:cNvSpPr/>
            <p:nvPr/>
          </p:nvSpPr>
          <p:spPr>
            <a:xfrm>
              <a:off x="1774450"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a:extLst>
                <a:ext uri="{FF2B5EF4-FFF2-40B4-BE49-F238E27FC236}">
                  <a16:creationId xmlns:a16="http://schemas.microsoft.com/office/drawing/2014/main" id="{92757FD7-2A1D-438D-80D7-18D4AB469D7B}"/>
                </a:ext>
              </a:extLst>
            </p:cNvPr>
            <p:cNvSpPr/>
            <p:nvPr/>
          </p:nvSpPr>
          <p:spPr>
            <a:xfrm>
              <a:off x="1808206" y="2573431"/>
              <a:ext cx="922613" cy="276999"/>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5 minutes</a:t>
              </a:r>
              <a:endParaRPr lang="en-US" sz="1200">
                <a:solidFill>
                  <a:schemeClr val="bg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8312607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Quick Demo of Course Mechanics</a:t>
            </a:r>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2677656"/>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a:solidFill>
                  <a:srgbClr val="595959"/>
                </a:solidFill>
                <a:latin typeface="Segoe UI Light" panose="020B0502040204020203" pitchFamily="34" charset="0"/>
                <a:cs typeface="Segoe UI Light" panose="020B0502040204020203" pitchFamily="34" charset="0"/>
              </a:rPr>
              <a:t>What is the best way for practitioners to engage?</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spTree>
    <p:extLst>
      <p:ext uri="{BB962C8B-B14F-4D97-AF65-F5344CB8AC3E}">
        <p14:creationId xmlns:p14="http://schemas.microsoft.com/office/powerpoint/2010/main" val="408467063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EXTBOX" val="TBD"/>
</p:tagLst>
</file>

<file path=ppt/theme/theme1.xml><?xml version="1.0" encoding="utf-8"?>
<a:theme xmlns:a="http://schemas.openxmlformats.org/drawingml/2006/main" name="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86462BBF-5BEE-4EB2-A154-3428CBF3A2BB}"/>
    </a:ext>
  </a:extLst>
</a:theme>
</file>

<file path=ppt/theme/theme10.xml><?xml version="1.0" encoding="utf-8"?>
<a:theme xmlns:a="http://schemas.openxmlformats.org/drawingml/2006/main" name="1_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3562E77E-9A36-324C-9F10-711499DEFDFC}"/>
    </a:ext>
  </a:extLst>
</a:theme>
</file>

<file path=ppt/theme/theme11.xml><?xml version="1.0" encoding="utf-8"?>
<a:theme xmlns:a="http://schemas.openxmlformats.org/drawingml/2006/main" name="1_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AD35AC2E-B076-334C-B14D-03A2EE20D1EB}"/>
    </a:ext>
  </a:extLst>
</a:theme>
</file>

<file path=ppt/theme/theme12.xml><?xml version="1.0" encoding="utf-8"?>
<a:theme xmlns:a="http://schemas.openxmlformats.org/drawingml/2006/main" name="1_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D0B79744-F566-A44D-B1EA-D0E2F46F5006}"/>
    </a:ext>
  </a:extLst>
</a:theme>
</file>

<file path=ppt/theme/theme13.xml><?xml version="1.0" encoding="utf-8"?>
<a:theme xmlns:a="http://schemas.openxmlformats.org/drawingml/2006/main" name="2_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079D7A4-1774-8145-9B58-315CD9D1295E}" vid="{A266E27A-011F-2649-921D-0AD5FB5B3E60}"/>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269A2B5C-2164-4B71-A811-9923B54C5266}"/>
    </a:ext>
  </a:extLst>
</a:theme>
</file>

<file path=ppt/theme/theme3.xml><?xml version="1.0" encoding="utf-8"?>
<a:theme xmlns:a="http://schemas.openxmlformats.org/drawingml/2006/main" name="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83ACCA60-D60C-467C-9554-200F755D9427}"/>
    </a:ext>
  </a:extLst>
</a:theme>
</file>

<file path=ppt/theme/theme4.xml><?xml version="1.0" encoding="utf-8"?>
<a:theme xmlns:a="http://schemas.openxmlformats.org/drawingml/2006/main" name="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1E6B31FD-6CBA-420B-A30C-C47A5E6EB634}"/>
    </a:ext>
  </a:extLst>
</a:theme>
</file>

<file path=ppt/theme/theme5.xml><?xml version="1.0" encoding="utf-8"?>
<a:theme xmlns:a="http://schemas.openxmlformats.org/drawingml/2006/main" name="Title Slides">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A5C13937-F8C3-40B4-A5EB-BD5DC534E82D}"/>
    </a:ext>
  </a:extLst>
</a:theme>
</file>

<file path=ppt/theme/theme6.xml><?xml version="1.0" encoding="utf-8"?>
<a:theme xmlns:a="http://schemas.openxmlformats.org/drawingml/2006/main" name="Breaker Slides">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5C788BC4-D08E-4855-8C65-D192AB022868}"/>
    </a:ext>
  </a:extLst>
</a:theme>
</file>

<file path=ppt/theme/theme7.xml><?xml version="1.0" encoding="utf-8"?>
<a:theme xmlns:a="http://schemas.openxmlformats.org/drawingml/2006/main" name="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FEDF327E-9C9B-40F5-BBD2-D683F415FABA}"/>
    </a:ext>
  </a:extLst>
</a:theme>
</file>

<file path=ppt/theme/theme8.xml><?xml version="1.0" encoding="utf-8"?>
<a:theme xmlns:a="http://schemas.openxmlformats.org/drawingml/2006/main" name="1_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05FB8B35-A1A6-D348-B710-A662AE24E9B3}"/>
    </a:ext>
  </a:extLst>
</a:theme>
</file>

<file path=ppt/theme/theme9.xml><?xml version="1.0" encoding="utf-8"?>
<a:theme xmlns:a="http://schemas.openxmlformats.org/drawingml/2006/main" name="1_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D5FAC53D-9D05-CB4C-88D7-93AE5C30EE0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149E8D32533354D96BF1E93F2334F9E" ma:contentTypeVersion="2" ma:contentTypeDescription="Create a new document." ma:contentTypeScope="" ma:versionID="95c24f8c35735b6ff41a546f31a1807b">
  <xsd:schema xmlns:xsd="http://www.w3.org/2001/XMLSchema" xmlns:xs="http://www.w3.org/2001/XMLSchema" xmlns:p="http://schemas.microsoft.com/office/2006/metadata/properties" xmlns:ns2="85fdcbaa-5470-4234-ace8-bf70bd2c294e" targetNamespace="http://schemas.microsoft.com/office/2006/metadata/properties" ma:root="true" ma:fieldsID="141deb76844d1c21b11341e3470557a9" ns2:_="">
    <xsd:import namespace="85fdcbaa-5470-4234-ace8-bf70bd2c294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fdcbaa-5470-4234-ace8-bf70bd2c29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A03C18-8CA8-4E85-8FD3-26F080DC8A47}">
  <ds:schemaRefs>
    <ds:schemaRef ds:uri="http://purl.org/dc/elements/1.1/"/>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85fdcbaa-5470-4234-ace8-bf70bd2c294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4E28D356-E29E-4DBD-9CC4-9AC6A452C2EF}">
  <ds:schemaRefs>
    <ds:schemaRef ds:uri="85fdcbaa-5470-4234-ace8-bf70bd2c29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35BC5BD-2F86-406E-8953-9EE1A3C800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Light  Aurora PPT 2020</Template>
  <TotalTime>779</TotalTime>
  <Words>4642</Words>
  <Application>Microsoft Office PowerPoint</Application>
  <PresentationFormat>Widescreen</PresentationFormat>
  <Paragraphs>582</Paragraphs>
  <Slides>66</Slides>
  <Notes>49</Notes>
  <HiddenSlides>1</HiddenSlides>
  <MMClips>0</MMClips>
  <ScaleCrop>false</ScaleCrop>
  <HeadingPairs>
    <vt:vector size="8" baseType="variant">
      <vt:variant>
        <vt:lpstr>Fonts Used</vt:lpstr>
      </vt:variant>
      <vt:variant>
        <vt:i4>14</vt:i4>
      </vt:variant>
      <vt:variant>
        <vt:lpstr>Theme</vt:lpstr>
      </vt:variant>
      <vt:variant>
        <vt:i4>13</vt:i4>
      </vt:variant>
      <vt:variant>
        <vt:lpstr>Slide Titles</vt:lpstr>
      </vt:variant>
      <vt:variant>
        <vt:i4>66</vt:i4>
      </vt:variant>
      <vt:variant>
        <vt:lpstr>Custom Shows</vt:lpstr>
      </vt:variant>
      <vt:variant>
        <vt:i4>1</vt:i4>
      </vt:variant>
    </vt:vector>
  </HeadingPairs>
  <TitlesOfParts>
    <vt:vector size="94" baseType="lpstr">
      <vt:lpstr>Arial</vt:lpstr>
      <vt:lpstr>Arial,Sans-Serif</vt:lpstr>
      <vt:lpstr>Calibri</vt:lpstr>
      <vt:lpstr>charter</vt:lpstr>
      <vt:lpstr>Lato</vt:lpstr>
      <vt:lpstr>Open Sans</vt:lpstr>
      <vt:lpstr>Roboto Light</vt:lpstr>
      <vt:lpstr>Segoe UI</vt:lpstr>
      <vt:lpstr>Segoe UI (Body)</vt:lpstr>
      <vt:lpstr>Segoe UI Light</vt:lpstr>
      <vt:lpstr>Segoe UI Semibold</vt:lpstr>
      <vt:lpstr>Segoe UI Semilight</vt:lpstr>
      <vt:lpstr>Source Sans Pro</vt:lpstr>
      <vt:lpstr>Wingdings</vt:lpstr>
      <vt:lpstr>Highly Confidential</vt:lpstr>
      <vt:lpstr>Confidential</vt:lpstr>
      <vt:lpstr>Restricted</vt:lpstr>
      <vt:lpstr>Unrestricted</vt:lpstr>
      <vt:lpstr>Title Slides</vt:lpstr>
      <vt:lpstr>Breaker Slides</vt:lpstr>
      <vt:lpstr>End Slides</vt:lpstr>
      <vt:lpstr>1_Highly Confidential</vt:lpstr>
      <vt:lpstr>1_Confidential</vt:lpstr>
      <vt:lpstr>1_Restricted</vt:lpstr>
      <vt:lpstr>1_Unrestricted</vt:lpstr>
      <vt:lpstr>1_End Slides</vt:lpstr>
      <vt:lpstr>2_Highly Confidential</vt:lpstr>
      <vt:lpstr>PowerPoint Presentation</vt:lpstr>
      <vt:lpstr>Your Facilitators for this Series</vt:lpstr>
      <vt:lpstr>Expectations During Sessions</vt:lpstr>
      <vt:lpstr>Avanade DevOps Practitioner Series</vt:lpstr>
      <vt:lpstr>Series Learning Objectives</vt:lpstr>
      <vt:lpstr>Session 1 - Agenda</vt:lpstr>
      <vt:lpstr>Introduction Activity</vt:lpstr>
      <vt:lpstr>Learning Objectives Activity</vt:lpstr>
      <vt:lpstr>Quick Demo of Course Mechanics</vt:lpstr>
      <vt:lpstr>Terminology</vt:lpstr>
      <vt:lpstr>How Agile, DevOps, and Modern Engineering Relate</vt:lpstr>
      <vt:lpstr>PowerPoint Presentation</vt:lpstr>
      <vt:lpstr>PowerPoint Presentation</vt:lpstr>
      <vt:lpstr>DevOps Assembly Line Analogy </vt:lpstr>
      <vt:lpstr>How DevOps is Understood From Wider Industry</vt:lpstr>
      <vt:lpstr>The Three Ways</vt:lpstr>
      <vt:lpstr>CALMS</vt:lpstr>
      <vt:lpstr>Theory of Constraints (TOC)</vt:lpstr>
      <vt:lpstr>Common Principles of DevOps</vt:lpstr>
      <vt:lpstr>Your Take…</vt:lpstr>
      <vt:lpstr>Common Myths Surrounding DevOps</vt:lpstr>
      <vt:lpstr>All about that Ops, no traditional…</vt:lpstr>
      <vt:lpstr>A Word of Warning</vt:lpstr>
      <vt:lpstr>Your Take…</vt:lpstr>
      <vt:lpstr>At Avanade …</vt:lpstr>
      <vt:lpstr>State of DevOps 2020</vt:lpstr>
      <vt:lpstr>PowerPoint Presentation</vt:lpstr>
      <vt:lpstr>PowerPoint Presentation</vt:lpstr>
      <vt:lpstr>Why DevOps</vt:lpstr>
      <vt:lpstr>Helps Address Silos</vt:lpstr>
      <vt:lpstr>Breaking the Downward Spiral</vt:lpstr>
      <vt:lpstr>PowerPoint Presentation</vt:lpstr>
      <vt:lpstr>DevOps Practitioner Journey</vt:lpstr>
      <vt:lpstr>What is the Journey?</vt:lpstr>
      <vt:lpstr>PowerPoint Presentation</vt:lpstr>
      <vt:lpstr>Your Take…</vt:lpstr>
      <vt:lpstr>Avanade DevOps Standard</vt:lpstr>
      <vt:lpstr>DevOps Standard Benefits Avanade by</vt:lpstr>
      <vt:lpstr>Key Takeaways &amp; asks</vt:lpstr>
      <vt:lpstr>Avanade Engineering Guidance (AEG)</vt:lpstr>
      <vt:lpstr>PowerPoint Presentation</vt:lpstr>
      <vt:lpstr>Toolchain Overview</vt:lpstr>
      <vt:lpstr>The GitHub Story</vt:lpstr>
      <vt:lpstr>PowerPoint Presentation</vt:lpstr>
      <vt:lpstr>PowerPoint Presentation</vt:lpstr>
      <vt:lpstr>PowerPoint Presentation</vt:lpstr>
      <vt:lpstr>Check Your Visual Studio Subscription</vt:lpstr>
      <vt:lpstr>Technology Foundations – demo &amp; conversation</vt:lpstr>
      <vt:lpstr>PowerPoint Presentation</vt:lpstr>
      <vt:lpstr>Create new Azure DevOps Org if needed</vt:lpstr>
      <vt:lpstr>Add Project Information</vt:lpstr>
      <vt:lpstr>Add Team</vt:lpstr>
      <vt:lpstr>Add Service Principal</vt:lpstr>
      <vt:lpstr>Copy Script</vt:lpstr>
      <vt:lpstr>Open PowerShell ISE as Admin and run copied script</vt:lpstr>
      <vt:lpstr>Subscription name</vt:lpstr>
      <vt:lpstr>Sign in</vt:lpstr>
      <vt:lpstr>Let the script run, use this information in MESSP to add Azure Service Principal</vt:lpstr>
      <vt:lpstr>Let the script run, use this information in MESSP to add Azure Service Principal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DevOps-IntroOnly</vt:lpstr>
    </vt:vector>
  </TitlesOfParts>
  <Manager/>
  <Company>Avanade Deutschland GmbH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Introduction</dc:title>
  <dc:subject/>
  <dc:creator>k.lemon@avanade.com</dc:creator>
  <cp:keywords>Scrum, DevOps, Introduction, Overview, Training</cp:keywords>
  <dc:description>Created and maintained by Lukas Wölfiger</dc:description>
  <cp:lastModifiedBy>Keith Lemon</cp:lastModifiedBy>
  <cp:revision>16</cp:revision>
  <dcterms:created xsi:type="dcterms:W3CDTF">2021-05-12T09:43:38Z</dcterms:created>
  <dcterms:modified xsi:type="dcterms:W3CDTF">2021-09-14T11:33:22Z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0x010100D149E8D32533354D96BF1E93F2334F9E</vt:lpwstr>
  </property>
  <property fmtid="{D5CDD505-2E9C-101B-9397-08002B2CF9AE}" pid="3" name="MSIP_Label_5fae8262-b78e-4366-8929-a5d6aac95320_Enabled">
    <vt:lpwstr>true</vt:lpwstr>
  </property>
  <property fmtid="{D5CDD505-2E9C-101B-9397-08002B2CF9AE}" pid="4" name="MSIP_Label_5fae8262-b78e-4366-8929-a5d6aac95320_SetDate">
    <vt:lpwstr>2021-05-12T12:26:17Z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ActionId">
    <vt:lpwstr/>
  </property>
  <property fmtid="{D5CDD505-2E9C-101B-9397-08002B2CF9AE}" pid="9" name="MSIP_Label_5fae8262-b78e-4366-8929-a5d6aac95320_ContentBits">
    <vt:lpwstr>0</vt:lpwstr>
  </property>
</Properties>
</file>